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9" r:id="rId1"/>
  </p:sldMasterIdLst>
  <p:notesMasterIdLst>
    <p:notesMasterId r:id="rId15"/>
  </p:notesMasterIdLst>
  <p:sldIdLst>
    <p:sldId id="283" r:id="rId2"/>
    <p:sldId id="284" r:id="rId3"/>
    <p:sldId id="285" r:id="rId4"/>
    <p:sldId id="286" r:id="rId5"/>
    <p:sldId id="287" r:id="rId6"/>
    <p:sldId id="288" r:id="rId7"/>
    <p:sldId id="289" r:id="rId8"/>
    <p:sldId id="290" r:id="rId9"/>
    <p:sldId id="291" r:id="rId10"/>
    <p:sldId id="292" r:id="rId11"/>
    <p:sldId id="293" r:id="rId12"/>
    <p:sldId id="294" r:id="rId13"/>
    <p:sldId id="295" r:id="rId14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35FD1CE-4E36-46CC-A095-9526FD18D754}">
  <a:tblStyle styleId="{635FD1CE-4E36-46CC-A095-9526FD18D75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96" d="100"/>
          <a:sy n="96" d="100"/>
        </p:scale>
        <p:origin x="102" y="4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26226326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g6f9d974dac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1" name="Google Shape;2321;g6f9d974dac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510957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7" name="Google Shape;2657;g6f9d974dac_0_3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8" name="Google Shape;2658;g6f9d974dac_0_3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67268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4" name="Google Shape;8934;g6f9d974dac_0_66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35" name="Google Shape;8935;g6f9d974dac_0_66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316400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1" name="Google Shape;9361;g6f9d974dac_0_70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62" name="Google Shape;9362;g6f9d974dac_0_70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783551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4" name="Google Shape;9524;g6f9d974dac_0_72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5" name="Google Shape;9525;g6f9d974dac_0_72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713218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6" name="Google Shape;9926;g6f9d974dac_0_76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27" name="Google Shape;9927;g6f9d974dac_0_76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754709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7" name="Google Shape;10297;g6f9d974dac_0_79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98" name="Google Shape;10298;g6f9d974dac_0_79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6365653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4" name="Google Shape;10674;g6f9d974dac_0_83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75" name="Google Shape;10675;g6f9d974dac_0_83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434630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5" name="Google Shape;11105;g6f9d974dac_0_87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06" name="Google Shape;11106;g6f9d974dac_0_87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6826228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8" name="Google Shape;11898;g6f9d974dac_0_95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99" name="Google Shape;11899;g6f9d974dac_0_95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77280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9" name="Google Shape;12639;g6f9d974dac_0_103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40" name="Google Shape;12640;g6f9d974dac_0_103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85925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2" name="Google Shape;13332;g6f9d974dac_0_11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33" name="Google Shape;13333;g6f9d974dac_0_11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475681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4" name="Google Shape;13634;g6f9d974dac_0_113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35" name="Google Shape;13635;g6f9d974dac_0_113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8914395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Google Shape;321;p21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322" name="Google Shape;322;p21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7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2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4" name="Google Shape;2324;p50"/>
          <p:cNvGrpSpPr/>
          <p:nvPr/>
        </p:nvGrpSpPr>
        <p:grpSpPr>
          <a:xfrm>
            <a:off x="5146139" y="2240910"/>
            <a:ext cx="474294" cy="551291"/>
            <a:chOff x="4727025" y="1332775"/>
            <a:chExt cx="59900" cy="69625"/>
          </a:xfrm>
        </p:grpSpPr>
        <p:sp>
          <p:nvSpPr>
            <p:cNvPr id="2325" name="Google Shape;2325;p50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0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7" name="Google Shape;2327;p50"/>
          <p:cNvGrpSpPr/>
          <p:nvPr/>
        </p:nvGrpSpPr>
        <p:grpSpPr>
          <a:xfrm>
            <a:off x="5759795" y="1469514"/>
            <a:ext cx="555653" cy="557031"/>
            <a:chOff x="4820425" y="1329900"/>
            <a:chExt cx="70175" cy="70350"/>
          </a:xfrm>
        </p:grpSpPr>
        <p:sp>
          <p:nvSpPr>
            <p:cNvPr id="2328" name="Google Shape;2328;p50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50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50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0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2" name="Google Shape;2332;p50"/>
          <p:cNvGrpSpPr/>
          <p:nvPr/>
        </p:nvGrpSpPr>
        <p:grpSpPr>
          <a:xfrm>
            <a:off x="6386164" y="1474019"/>
            <a:ext cx="582574" cy="533871"/>
            <a:chOff x="4903200" y="1331525"/>
            <a:chExt cx="73575" cy="67425"/>
          </a:xfrm>
        </p:grpSpPr>
        <p:sp>
          <p:nvSpPr>
            <p:cNvPr id="2333" name="Google Shape;2333;p50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0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5" name="Google Shape;2335;p50"/>
          <p:cNvGrpSpPr/>
          <p:nvPr/>
        </p:nvGrpSpPr>
        <p:grpSpPr>
          <a:xfrm>
            <a:off x="5745642" y="2233883"/>
            <a:ext cx="583960" cy="565345"/>
            <a:chOff x="4815575" y="1416800"/>
            <a:chExt cx="73750" cy="71400"/>
          </a:xfrm>
        </p:grpSpPr>
        <p:sp>
          <p:nvSpPr>
            <p:cNvPr id="2336" name="Google Shape;2336;p50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0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0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9" name="Google Shape;2339;p50"/>
          <p:cNvGrpSpPr/>
          <p:nvPr/>
        </p:nvGrpSpPr>
        <p:grpSpPr>
          <a:xfrm>
            <a:off x="6380423" y="2264070"/>
            <a:ext cx="589898" cy="504970"/>
            <a:chOff x="4902475" y="1418875"/>
            <a:chExt cx="74500" cy="63775"/>
          </a:xfrm>
        </p:grpSpPr>
        <p:sp>
          <p:nvSpPr>
            <p:cNvPr id="2340" name="Google Shape;2340;p50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0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2" name="Google Shape;2342;p50"/>
          <p:cNvGrpSpPr/>
          <p:nvPr/>
        </p:nvGrpSpPr>
        <p:grpSpPr>
          <a:xfrm>
            <a:off x="5755638" y="2981174"/>
            <a:ext cx="563967" cy="567127"/>
            <a:chOff x="4818100" y="1507675"/>
            <a:chExt cx="71225" cy="71625"/>
          </a:xfrm>
        </p:grpSpPr>
        <p:sp>
          <p:nvSpPr>
            <p:cNvPr id="2343" name="Google Shape;2343;p50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0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0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0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7" name="Google Shape;2347;p50"/>
          <p:cNvGrpSpPr/>
          <p:nvPr/>
        </p:nvGrpSpPr>
        <p:grpSpPr>
          <a:xfrm>
            <a:off x="5069136" y="2984635"/>
            <a:ext cx="628301" cy="588505"/>
            <a:chOff x="4721450" y="1509475"/>
            <a:chExt cx="79350" cy="74325"/>
          </a:xfrm>
        </p:grpSpPr>
        <p:sp>
          <p:nvSpPr>
            <p:cNvPr id="2348" name="Google Shape;2348;p50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0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0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0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2" name="Google Shape;2352;p50"/>
          <p:cNvGrpSpPr/>
          <p:nvPr/>
        </p:nvGrpSpPr>
        <p:grpSpPr>
          <a:xfrm>
            <a:off x="6414669" y="2969201"/>
            <a:ext cx="557038" cy="562772"/>
            <a:chOff x="4906800" y="1507500"/>
            <a:chExt cx="70350" cy="71075"/>
          </a:xfrm>
        </p:grpSpPr>
        <p:sp>
          <p:nvSpPr>
            <p:cNvPr id="2353" name="Google Shape;2353;p50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0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50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50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50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8" name="Google Shape;2358;p50"/>
          <p:cNvGrpSpPr/>
          <p:nvPr/>
        </p:nvGrpSpPr>
        <p:grpSpPr>
          <a:xfrm>
            <a:off x="4452277" y="1496137"/>
            <a:ext cx="517934" cy="517934"/>
            <a:chOff x="3736598" y="2170606"/>
            <a:chExt cx="404889" cy="404889"/>
          </a:xfrm>
        </p:grpSpPr>
        <p:sp>
          <p:nvSpPr>
            <p:cNvPr id="2359" name="Google Shape;2359;p50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50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50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50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3" name="Google Shape;2363;p50"/>
          <p:cNvGrpSpPr/>
          <p:nvPr/>
        </p:nvGrpSpPr>
        <p:grpSpPr>
          <a:xfrm>
            <a:off x="3719338" y="1496235"/>
            <a:ext cx="586986" cy="517740"/>
            <a:chOff x="3161917" y="2170682"/>
            <a:chExt cx="458870" cy="404737"/>
          </a:xfrm>
        </p:grpSpPr>
        <p:sp>
          <p:nvSpPr>
            <p:cNvPr id="2364" name="Google Shape;2364;p50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50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50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7" name="Google Shape;2367;p50"/>
          <p:cNvGrpSpPr/>
          <p:nvPr/>
        </p:nvGrpSpPr>
        <p:grpSpPr>
          <a:xfrm>
            <a:off x="3742360" y="2257574"/>
            <a:ext cx="540943" cy="517963"/>
            <a:chOff x="3179914" y="2889488"/>
            <a:chExt cx="422876" cy="404911"/>
          </a:xfrm>
        </p:grpSpPr>
        <p:sp>
          <p:nvSpPr>
            <p:cNvPr id="2368" name="Google Shape;2368;p50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50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50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50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50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50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4" name="Google Shape;2374;p50"/>
          <p:cNvGrpSpPr/>
          <p:nvPr/>
        </p:nvGrpSpPr>
        <p:grpSpPr>
          <a:xfrm>
            <a:off x="4443154" y="2257532"/>
            <a:ext cx="536180" cy="518047"/>
            <a:chOff x="3729467" y="2889422"/>
            <a:chExt cx="419153" cy="404977"/>
          </a:xfrm>
        </p:grpSpPr>
        <p:sp>
          <p:nvSpPr>
            <p:cNvPr id="2375" name="Google Shape;2375;p50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50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50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50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50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50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50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2" name="Google Shape;2382;p50"/>
          <p:cNvGrpSpPr/>
          <p:nvPr/>
        </p:nvGrpSpPr>
        <p:grpSpPr>
          <a:xfrm>
            <a:off x="1980187" y="2600961"/>
            <a:ext cx="965351" cy="134611"/>
            <a:chOff x="4411970" y="2962952"/>
            <a:chExt cx="706544" cy="104212"/>
          </a:xfrm>
        </p:grpSpPr>
        <p:sp>
          <p:nvSpPr>
            <p:cNvPr id="2383" name="Google Shape;2383;p50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50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50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50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7" name="Google Shape;2387;p50"/>
          <p:cNvGrpSpPr/>
          <p:nvPr/>
        </p:nvGrpSpPr>
        <p:grpSpPr>
          <a:xfrm>
            <a:off x="1980187" y="2196251"/>
            <a:ext cx="960158" cy="289172"/>
            <a:chOff x="4411970" y="2726085"/>
            <a:chExt cx="643107" cy="193659"/>
          </a:xfrm>
        </p:grpSpPr>
        <p:sp>
          <p:nvSpPr>
            <p:cNvPr id="2388" name="Google Shape;2388;p50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50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50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1" name="Google Shape;2391;p50"/>
          <p:cNvGrpSpPr/>
          <p:nvPr/>
        </p:nvGrpSpPr>
        <p:grpSpPr>
          <a:xfrm>
            <a:off x="988685" y="2450574"/>
            <a:ext cx="811503" cy="252584"/>
            <a:chOff x="4411970" y="4340222"/>
            <a:chExt cx="779467" cy="242683"/>
          </a:xfrm>
        </p:grpSpPr>
        <p:sp>
          <p:nvSpPr>
            <p:cNvPr id="2392" name="Google Shape;2392;p50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50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50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5" name="Google Shape;2395;p50"/>
          <p:cNvGrpSpPr/>
          <p:nvPr/>
        </p:nvGrpSpPr>
        <p:grpSpPr>
          <a:xfrm>
            <a:off x="1980187" y="1864482"/>
            <a:ext cx="965160" cy="216230"/>
            <a:chOff x="4411970" y="2468674"/>
            <a:chExt cx="747317" cy="167425"/>
          </a:xfrm>
        </p:grpSpPr>
        <p:sp>
          <p:nvSpPr>
            <p:cNvPr id="2396" name="Google Shape;2396;p50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50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8" name="Google Shape;2398;p50"/>
          <p:cNvSpPr/>
          <p:nvPr/>
        </p:nvSpPr>
        <p:spPr>
          <a:xfrm>
            <a:off x="986935" y="2169263"/>
            <a:ext cx="810618" cy="192983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445D7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99" name="Google Shape;2399;p50"/>
          <p:cNvGrpSpPr/>
          <p:nvPr/>
        </p:nvGrpSpPr>
        <p:grpSpPr>
          <a:xfrm>
            <a:off x="987753" y="1489861"/>
            <a:ext cx="1959041" cy="208784"/>
            <a:chOff x="6336019" y="3733725"/>
            <a:chExt cx="2566206" cy="351310"/>
          </a:xfrm>
        </p:grpSpPr>
        <p:sp>
          <p:nvSpPr>
            <p:cNvPr id="2400" name="Google Shape;2400;p50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50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50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50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4" name="Google Shape;2404;p50"/>
          <p:cNvGrpSpPr/>
          <p:nvPr/>
        </p:nvGrpSpPr>
        <p:grpSpPr>
          <a:xfrm>
            <a:off x="1980187" y="3105776"/>
            <a:ext cx="946551" cy="153200"/>
            <a:chOff x="4404545" y="3301592"/>
            <a:chExt cx="782403" cy="129272"/>
          </a:xfrm>
        </p:grpSpPr>
        <p:sp>
          <p:nvSpPr>
            <p:cNvPr id="2405" name="Google Shape;2405;p50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50"/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7" name="Google Shape;2407;p50"/>
          <p:cNvGrpSpPr/>
          <p:nvPr/>
        </p:nvGrpSpPr>
        <p:grpSpPr>
          <a:xfrm>
            <a:off x="1980187" y="2851111"/>
            <a:ext cx="962257" cy="139127"/>
            <a:chOff x="4411970" y="3131459"/>
            <a:chExt cx="710520" cy="117397"/>
          </a:xfrm>
        </p:grpSpPr>
        <p:sp>
          <p:nvSpPr>
            <p:cNvPr id="2408" name="Google Shape;2408;p50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50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10" name="Google Shape;2410;p50" descr="Timeline background shape"/>
          <p:cNvSpPr/>
          <p:nvPr/>
        </p:nvSpPr>
        <p:spPr>
          <a:xfrm>
            <a:off x="1980187" y="3374515"/>
            <a:ext cx="960300" cy="153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667E9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11" name="Google Shape;2411;p50"/>
          <p:cNvGrpSpPr/>
          <p:nvPr/>
        </p:nvGrpSpPr>
        <p:grpSpPr>
          <a:xfrm>
            <a:off x="980332" y="2776777"/>
            <a:ext cx="823838" cy="458988"/>
            <a:chOff x="4411970" y="1801825"/>
            <a:chExt cx="734586" cy="409262"/>
          </a:xfrm>
        </p:grpSpPr>
        <p:sp>
          <p:nvSpPr>
            <p:cNvPr id="2412" name="Google Shape;2412;p50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50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4" name="Google Shape;2414;p50"/>
          <p:cNvGrpSpPr/>
          <p:nvPr/>
        </p:nvGrpSpPr>
        <p:grpSpPr>
          <a:xfrm>
            <a:off x="3085304" y="1494347"/>
            <a:ext cx="521514" cy="521514"/>
            <a:chOff x="5681300" y="2527788"/>
            <a:chExt cx="805800" cy="805800"/>
          </a:xfrm>
        </p:grpSpPr>
        <p:sp>
          <p:nvSpPr>
            <p:cNvPr id="2415" name="Google Shape;2415;p50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50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7" name="Google Shape;2417;p50"/>
          <p:cNvGrpSpPr/>
          <p:nvPr/>
        </p:nvGrpSpPr>
        <p:grpSpPr>
          <a:xfrm>
            <a:off x="3079544" y="2250039"/>
            <a:ext cx="533033" cy="533033"/>
            <a:chOff x="4049800" y="640400"/>
            <a:chExt cx="858900" cy="858900"/>
          </a:xfrm>
        </p:grpSpPr>
        <p:sp>
          <p:nvSpPr>
            <p:cNvPr id="2418" name="Google Shape;2418;p5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5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0" name="Google Shape;2420;p50"/>
          <p:cNvGrpSpPr/>
          <p:nvPr/>
        </p:nvGrpSpPr>
        <p:grpSpPr>
          <a:xfrm>
            <a:off x="3005027" y="2927717"/>
            <a:ext cx="682068" cy="682068"/>
            <a:chOff x="5080188" y="927900"/>
            <a:chExt cx="961200" cy="961200"/>
          </a:xfrm>
        </p:grpSpPr>
        <p:sp>
          <p:nvSpPr>
            <p:cNvPr id="2421" name="Google Shape;2421;p50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50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50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50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50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50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50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50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9" name="Google Shape;2429;p50"/>
          <p:cNvGrpSpPr/>
          <p:nvPr/>
        </p:nvGrpSpPr>
        <p:grpSpPr>
          <a:xfrm>
            <a:off x="4468526" y="3024408"/>
            <a:ext cx="505650" cy="504006"/>
            <a:chOff x="6039282" y="1042577"/>
            <a:chExt cx="734315" cy="731929"/>
          </a:xfrm>
        </p:grpSpPr>
        <p:sp>
          <p:nvSpPr>
            <p:cNvPr id="2430" name="Google Shape;2430;p50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50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50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50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50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50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50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50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50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50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50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50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50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50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50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50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50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50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50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50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50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1" name="Google Shape;2451;p50"/>
          <p:cNvGrpSpPr/>
          <p:nvPr/>
        </p:nvGrpSpPr>
        <p:grpSpPr>
          <a:xfrm>
            <a:off x="5081128" y="1454036"/>
            <a:ext cx="567744" cy="602136"/>
            <a:chOff x="1825800" y="1651625"/>
            <a:chExt cx="539989" cy="571775"/>
          </a:xfrm>
        </p:grpSpPr>
        <p:sp>
          <p:nvSpPr>
            <p:cNvPr id="2452" name="Google Shape;2452;p50"/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50"/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50"/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50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6" name="Google Shape;2456;p50"/>
          <p:cNvGrpSpPr/>
          <p:nvPr/>
        </p:nvGrpSpPr>
        <p:grpSpPr>
          <a:xfrm>
            <a:off x="3756056" y="3010753"/>
            <a:ext cx="508123" cy="507955"/>
            <a:chOff x="1897577" y="2802432"/>
            <a:chExt cx="492176" cy="492014"/>
          </a:xfrm>
        </p:grpSpPr>
        <p:sp>
          <p:nvSpPr>
            <p:cNvPr id="2457" name="Google Shape;2457;p50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50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50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50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50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50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50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50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50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50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50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50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" name="Google Shape;2469;p50"/>
          <p:cNvGrpSpPr/>
          <p:nvPr/>
        </p:nvGrpSpPr>
        <p:grpSpPr>
          <a:xfrm>
            <a:off x="987586" y="3324297"/>
            <a:ext cx="809227" cy="200842"/>
            <a:chOff x="2013045" y="4813233"/>
            <a:chExt cx="921986" cy="228854"/>
          </a:xfrm>
        </p:grpSpPr>
        <p:sp>
          <p:nvSpPr>
            <p:cNvPr id="2470" name="Google Shape;2470;p50"/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50"/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2" name="Google Shape;2472;p50"/>
          <p:cNvGrpSpPr/>
          <p:nvPr/>
        </p:nvGrpSpPr>
        <p:grpSpPr>
          <a:xfrm>
            <a:off x="996046" y="1811178"/>
            <a:ext cx="792421" cy="269941"/>
            <a:chOff x="1046767" y="4756633"/>
            <a:chExt cx="859646" cy="292841"/>
          </a:xfrm>
        </p:grpSpPr>
        <p:sp>
          <p:nvSpPr>
            <p:cNvPr id="2473" name="Google Shape;2473;p50"/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50"/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50"/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6" name="Google Shape;2476;p50"/>
          <p:cNvSpPr/>
          <p:nvPr/>
        </p:nvSpPr>
        <p:spPr>
          <a:xfrm>
            <a:off x="7429799" y="1505846"/>
            <a:ext cx="185410" cy="9400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7" name="Google Shape;2477;p50"/>
          <p:cNvSpPr/>
          <p:nvPr/>
        </p:nvSpPr>
        <p:spPr>
          <a:xfrm>
            <a:off x="7129254" y="1488249"/>
            <a:ext cx="171771" cy="12919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8" name="Google Shape;2478;p50"/>
          <p:cNvSpPr/>
          <p:nvPr/>
        </p:nvSpPr>
        <p:spPr>
          <a:xfrm>
            <a:off x="7751543" y="1494703"/>
            <a:ext cx="167813" cy="1167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9" name="Google Shape;2479;p50"/>
          <p:cNvSpPr/>
          <p:nvPr/>
        </p:nvSpPr>
        <p:spPr>
          <a:xfrm>
            <a:off x="8046248" y="1488249"/>
            <a:ext cx="163855" cy="12919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80" name="Google Shape;2480;p50"/>
          <p:cNvGrpSpPr/>
          <p:nvPr/>
        </p:nvGrpSpPr>
        <p:grpSpPr>
          <a:xfrm>
            <a:off x="7131902" y="1705736"/>
            <a:ext cx="166473" cy="141497"/>
            <a:chOff x="4660325" y="1866850"/>
            <a:chExt cx="68350" cy="58100"/>
          </a:xfrm>
        </p:grpSpPr>
        <p:sp>
          <p:nvSpPr>
            <p:cNvPr id="2481" name="Google Shape;2481;p50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50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3" name="Google Shape;2483;p50"/>
          <p:cNvGrpSpPr/>
          <p:nvPr/>
        </p:nvGrpSpPr>
        <p:grpSpPr>
          <a:xfrm>
            <a:off x="7441247" y="1731460"/>
            <a:ext cx="162515" cy="90049"/>
            <a:chOff x="4791775" y="1877500"/>
            <a:chExt cx="66725" cy="36975"/>
          </a:xfrm>
        </p:grpSpPr>
        <p:sp>
          <p:nvSpPr>
            <p:cNvPr id="2484" name="Google Shape;2484;p50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50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6" name="Google Shape;2486;p50"/>
          <p:cNvGrpSpPr/>
          <p:nvPr/>
        </p:nvGrpSpPr>
        <p:grpSpPr>
          <a:xfrm>
            <a:off x="7762960" y="1731460"/>
            <a:ext cx="144979" cy="90049"/>
            <a:chOff x="4923925" y="1877500"/>
            <a:chExt cx="59525" cy="36975"/>
          </a:xfrm>
        </p:grpSpPr>
        <p:sp>
          <p:nvSpPr>
            <p:cNvPr id="2487" name="Google Shape;2487;p50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50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9" name="Google Shape;2489;p50"/>
          <p:cNvGrpSpPr/>
          <p:nvPr/>
        </p:nvGrpSpPr>
        <p:grpSpPr>
          <a:xfrm>
            <a:off x="8057451" y="1713651"/>
            <a:ext cx="141447" cy="125667"/>
            <a:chOff x="5058450" y="1870100"/>
            <a:chExt cx="58075" cy="51600"/>
          </a:xfrm>
        </p:grpSpPr>
        <p:sp>
          <p:nvSpPr>
            <p:cNvPr id="2490" name="Google Shape;2490;p50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50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2" name="Google Shape;2492;p50"/>
          <p:cNvGrpSpPr/>
          <p:nvPr/>
        </p:nvGrpSpPr>
        <p:grpSpPr>
          <a:xfrm>
            <a:off x="7471966" y="2136059"/>
            <a:ext cx="101077" cy="107645"/>
            <a:chOff x="4811425" y="2065025"/>
            <a:chExt cx="41500" cy="44200"/>
          </a:xfrm>
        </p:grpSpPr>
        <p:sp>
          <p:nvSpPr>
            <p:cNvPr id="2493" name="Google Shape;2493;p50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50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5" name="Google Shape;2495;p50"/>
          <p:cNvGrpSpPr/>
          <p:nvPr/>
        </p:nvGrpSpPr>
        <p:grpSpPr>
          <a:xfrm>
            <a:off x="7764403" y="2136272"/>
            <a:ext cx="120867" cy="107218"/>
            <a:chOff x="4929875" y="2065025"/>
            <a:chExt cx="49625" cy="44025"/>
          </a:xfrm>
        </p:grpSpPr>
        <p:sp>
          <p:nvSpPr>
            <p:cNvPr id="2496" name="Google Shape;2496;p50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50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8" name="Google Shape;2498;p50"/>
          <p:cNvGrpSpPr/>
          <p:nvPr/>
        </p:nvGrpSpPr>
        <p:grpSpPr>
          <a:xfrm>
            <a:off x="8093072" y="2139286"/>
            <a:ext cx="70206" cy="101191"/>
            <a:chOff x="5083925" y="2066350"/>
            <a:chExt cx="28825" cy="41550"/>
          </a:xfrm>
        </p:grpSpPr>
        <p:sp>
          <p:nvSpPr>
            <p:cNvPr id="2499" name="Google Shape;2499;p50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50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1" name="Google Shape;2501;p50"/>
          <p:cNvGrpSpPr/>
          <p:nvPr/>
        </p:nvGrpSpPr>
        <p:grpSpPr>
          <a:xfrm>
            <a:off x="7124626" y="2154933"/>
            <a:ext cx="181026" cy="69896"/>
            <a:chOff x="4659775" y="2072775"/>
            <a:chExt cx="74325" cy="28700"/>
          </a:xfrm>
        </p:grpSpPr>
        <p:sp>
          <p:nvSpPr>
            <p:cNvPr id="2502" name="Google Shape;2502;p50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50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50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5" name="Google Shape;2505;p50"/>
          <p:cNvGrpSpPr/>
          <p:nvPr/>
        </p:nvGrpSpPr>
        <p:grpSpPr>
          <a:xfrm>
            <a:off x="8044482" y="1945498"/>
            <a:ext cx="167387" cy="89197"/>
            <a:chOff x="4662475" y="1976500"/>
            <a:chExt cx="68725" cy="36625"/>
          </a:xfrm>
        </p:grpSpPr>
        <p:sp>
          <p:nvSpPr>
            <p:cNvPr id="2506" name="Google Shape;2506;p50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50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50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9" name="Google Shape;2509;p50"/>
          <p:cNvGrpSpPr/>
          <p:nvPr/>
        </p:nvGrpSpPr>
        <p:grpSpPr>
          <a:xfrm>
            <a:off x="7741387" y="1948938"/>
            <a:ext cx="166899" cy="82317"/>
            <a:chOff x="4920150" y="1977875"/>
            <a:chExt cx="68525" cy="33800"/>
          </a:xfrm>
        </p:grpSpPr>
        <p:sp>
          <p:nvSpPr>
            <p:cNvPr id="2510" name="Google Shape;2510;p50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50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50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3" name="Google Shape;2513;p50"/>
          <p:cNvGrpSpPr/>
          <p:nvPr/>
        </p:nvGrpSpPr>
        <p:grpSpPr>
          <a:xfrm>
            <a:off x="7152544" y="2352856"/>
            <a:ext cx="125190" cy="127859"/>
            <a:chOff x="4676550" y="2160575"/>
            <a:chExt cx="51400" cy="52500"/>
          </a:xfrm>
        </p:grpSpPr>
        <p:sp>
          <p:nvSpPr>
            <p:cNvPr id="2514" name="Google Shape;2514;p50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50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50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7" name="Google Shape;2517;p50"/>
          <p:cNvGrpSpPr/>
          <p:nvPr/>
        </p:nvGrpSpPr>
        <p:grpSpPr>
          <a:xfrm>
            <a:off x="7449802" y="2359888"/>
            <a:ext cx="145405" cy="113794"/>
            <a:chOff x="4768325" y="2163475"/>
            <a:chExt cx="59700" cy="46725"/>
          </a:xfrm>
        </p:grpSpPr>
        <p:sp>
          <p:nvSpPr>
            <p:cNvPr id="2518" name="Google Shape;2518;p50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50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0" name="Google Shape;2520;p50"/>
          <p:cNvSpPr/>
          <p:nvPr/>
        </p:nvSpPr>
        <p:spPr>
          <a:xfrm>
            <a:off x="7781757" y="2351395"/>
            <a:ext cx="86159" cy="130781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1" name="Google Shape;2521;p50"/>
          <p:cNvSpPr/>
          <p:nvPr/>
        </p:nvSpPr>
        <p:spPr>
          <a:xfrm>
            <a:off x="8054133" y="3358480"/>
            <a:ext cx="148084" cy="16298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2" name="Google Shape;2522;p50"/>
          <p:cNvSpPr/>
          <p:nvPr/>
        </p:nvSpPr>
        <p:spPr>
          <a:xfrm>
            <a:off x="7155589" y="2586701"/>
            <a:ext cx="119101" cy="163415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3" name="Google Shape;2523;p50"/>
          <p:cNvSpPr/>
          <p:nvPr/>
        </p:nvSpPr>
        <p:spPr>
          <a:xfrm>
            <a:off x="7123560" y="3374310"/>
            <a:ext cx="183157" cy="131329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4" name="Google Shape;2524;p50"/>
          <p:cNvSpPr/>
          <p:nvPr/>
        </p:nvSpPr>
        <p:spPr>
          <a:xfrm>
            <a:off x="7140884" y="2855954"/>
            <a:ext cx="148511" cy="112515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5" name="Google Shape;2525;p50"/>
          <p:cNvSpPr/>
          <p:nvPr/>
        </p:nvSpPr>
        <p:spPr>
          <a:xfrm>
            <a:off x="7774633" y="2837871"/>
            <a:ext cx="100408" cy="14868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26" name="Google Shape;2526;p50"/>
          <p:cNvGrpSpPr/>
          <p:nvPr/>
        </p:nvGrpSpPr>
        <p:grpSpPr>
          <a:xfrm>
            <a:off x="7466120" y="2614982"/>
            <a:ext cx="112768" cy="106853"/>
            <a:chOff x="4768575" y="2253950"/>
            <a:chExt cx="46300" cy="43875"/>
          </a:xfrm>
        </p:grpSpPr>
        <p:sp>
          <p:nvSpPr>
            <p:cNvPr id="2527" name="Google Shape;2527;p50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50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9" name="Google Shape;2529;p50"/>
          <p:cNvGrpSpPr/>
          <p:nvPr/>
        </p:nvGrpSpPr>
        <p:grpSpPr>
          <a:xfrm>
            <a:off x="7765743" y="3104008"/>
            <a:ext cx="118187" cy="146246"/>
            <a:chOff x="4960900" y="2433225"/>
            <a:chExt cx="48525" cy="60050"/>
          </a:xfrm>
        </p:grpSpPr>
        <p:sp>
          <p:nvSpPr>
            <p:cNvPr id="2530" name="Google Shape;2530;p50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50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2" name="Google Shape;2532;p50"/>
          <p:cNvGrpSpPr/>
          <p:nvPr/>
        </p:nvGrpSpPr>
        <p:grpSpPr>
          <a:xfrm>
            <a:off x="7454308" y="3368069"/>
            <a:ext cx="136394" cy="143810"/>
            <a:chOff x="4854075" y="2527625"/>
            <a:chExt cx="56000" cy="59050"/>
          </a:xfrm>
        </p:grpSpPr>
        <p:sp>
          <p:nvSpPr>
            <p:cNvPr id="2533" name="Google Shape;2533;p50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50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35" name="Google Shape;2535;p50"/>
          <p:cNvSpPr/>
          <p:nvPr/>
        </p:nvSpPr>
        <p:spPr>
          <a:xfrm>
            <a:off x="7469561" y="3110797"/>
            <a:ext cx="105888" cy="132668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6" name="Google Shape;2536;p50"/>
          <p:cNvSpPr/>
          <p:nvPr/>
        </p:nvSpPr>
        <p:spPr>
          <a:xfrm>
            <a:off x="8048227" y="2350451"/>
            <a:ext cx="159897" cy="132668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7" name="Google Shape;2537;p50"/>
          <p:cNvSpPr/>
          <p:nvPr/>
        </p:nvSpPr>
        <p:spPr>
          <a:xfrm>
            <a:off x="7147490" y="3110797"/>
            <a:ext cx="135298" cy="132668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38" name="Google Shape;2538;p50"/>
          <p:cNvGrpSpPr/>
          <p:nvPr/>
        </p:nvGrpSpPr>
        <p:grpSpPr>
          <a:xfrm>
            <a:off x="8078519" y="2831813"/>
            <a:ext cx="99312" cy="160797"/>
            <a:chOff x="5059700" y="2334775"/>
            <a:chExt cx="40775" cy="66025"/>
          </a:xfrm>
        </p:grpSpPr>
        <p:sp>
          <p:nvSpPr>
            <p:cNvPr id="2539" name="Google Shape;2539;p50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50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50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50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50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50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50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50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50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8" name="Google Shape;2548;p50"/>
          <p:cNvGrpSpPr/>
          <p:nvPr/>
        </p:nvGrpSpPr>
        <p:grpSpPr>
          <a:xfrm>
            <a:off x="8035683" y="3096945"/>
            <a:ext cx="184984" cy="160371"/>
            <a:chOff x="5037700" y="2430325"/>
            <a:chExt cx="75950" cy="65850"/>
          </a:xfrm>
        </p:grpSpPr>
        <p:sp>
          <p:nvSpPr>
            <p:cNvPr id="2549" name="Google Shape;2549;p50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50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1" name="Google Shape;2551;p50"/>
          <p:cNvGrpSpPr/>
          <p:nvPr/>
        </p:nvGrpSpPr>
        <p:grpSpPr>
          <a:xfrm>
            <a:off x="7455189" y="2863397"/>
            <a:ext cx="173014" cy="97629"/>
            <a:chOff x="4756975" y="2341800"/>
            <a:chExt cx="91975" cy="51925"/>
          </a:xfrm>
        </p:grpSpPr>
        <p:sp>
          <p:nvSpPr>
            <p:cNvPr id="2552" name="Google Shape;2552;p50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50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50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50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50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50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50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50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50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50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50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50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50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50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50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50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50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50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50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50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2" name="Google Shape;2572;p50"/>
          <p:cNvGrpSpPr/>
          <p:nvPr/>
        </p:nvGrpSpPr>
        <p:grpSpPr>
          <a:xfrm>
            <a:off x="7722126" y="3352094"/>
            <a:ext cx="212497" cy="175761"/>
            <a:chOff x="4943575" y="2516350"/>
            <a:chExt cx="98675" cy="81700"/>
          </a:xfrm>
        </p:grpSpPr>
        <p:sp>
          <p:nvSpPr>
            <p:cNvPr id="2573" name="Google Shape;2573;p50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50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50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50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50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50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50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50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50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50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50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50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50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50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50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50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50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50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50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50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50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50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50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50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50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50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50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50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50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50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50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50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50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50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50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50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50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50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50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50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50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50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50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50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50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50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50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50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50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50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50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50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50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50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50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50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50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50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50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50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50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50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50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50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50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50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50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50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50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50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50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50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50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50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50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50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50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50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51" name="Google Shape;2651;p50"/>
          <p:cNvSpPr/>
          <p:nvPr/>
        </p:nvSpPr>
        <p:spPr>
          <a:xfrm>
            <a:off x="7737668" y="2581240"/>
            <a:ext cx="174337" cy="17433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2" name="Google Shape;2652;p50"/>
          <p:cNvSpPr/>
          <p:nvPr/>
        </p:nvSpPr>
        <p:spPr>
          <a:xfrm>
            <a:off x="8053925" y="2610059"/>
            <a:ext cx="148500" cy="1167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3" name="Google Shape;2653;p50"/>
          <p:cNvSpPr/>
          <p:nvPr/>
        </p:nvSpPr>
        <p:spPr>
          <a:xfrm>
            <a:off x="7156039" y="1930996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4" name="Google Shape;2654;p50"/>
          <p:cNvSpPr/>
          <p:nvPr/>
        </p:nvSpPr>
        <p:spPr>
          <a:xfrm flipH="1">
            <a:off x="7463405" y="1930996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0" name="Google Shape;2660;p51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661" name="Google Shape;2661;p51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51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51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51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51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51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1E7E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7" name="Google Shape;2667;p51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668" name="Google Shape;2668;p51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51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51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51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51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51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51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51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51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51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51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51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51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51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51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51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51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51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51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51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51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51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51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51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51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51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51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51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51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51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51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51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51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51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51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51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51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51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51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51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51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51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51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51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51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51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51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51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51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51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51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51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51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51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51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51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51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51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51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51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51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51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51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51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51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51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51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51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51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51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51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51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51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51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51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51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51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51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51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51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51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51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51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51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51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51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51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51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51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51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51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51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51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51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51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51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51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51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51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51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51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51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51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51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51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51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51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51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51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51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51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51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51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51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51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51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51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51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51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51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51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51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51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51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51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51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51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51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51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51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51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51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51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51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51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51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51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51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51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51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51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51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51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51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51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51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51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51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51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51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51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51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51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51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51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51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51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51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51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51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51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51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51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51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51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51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51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51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51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51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51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51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51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51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51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51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51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51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51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51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51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51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51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51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51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51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51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51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51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51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51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51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51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51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51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51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51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51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51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51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51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51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51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51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51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51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51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51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51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51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51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51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51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51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51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51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51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51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51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51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51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51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51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51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51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51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51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51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51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51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51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51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51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51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51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51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51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51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51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51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51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51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51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51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51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51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51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51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51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51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51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51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51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51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51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51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51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51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51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51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51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51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51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51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51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51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51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51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51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51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51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51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51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51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51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51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51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51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51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51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51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51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51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51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51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51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51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51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51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51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51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51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51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51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51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51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51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51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51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51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51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51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51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51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51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51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51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51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51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51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51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51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51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51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51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51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51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51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51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51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51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51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51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51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51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51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51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51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51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51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51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51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51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51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51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51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51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51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51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51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51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51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51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51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51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51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51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51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51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51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51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51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51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51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51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51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51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51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51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51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51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51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51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51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51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51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51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51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51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51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51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51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51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51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51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51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51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51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51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51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51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51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51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51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51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51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51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51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51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51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51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51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51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51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51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51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51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51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51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51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51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51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51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51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51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51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51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51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51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51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51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51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51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51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51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51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51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51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51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51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51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51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51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51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51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51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51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51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51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51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51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51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51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51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51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51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51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51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51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51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51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51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51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51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51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51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51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51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51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51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51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51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51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51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51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51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51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51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51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51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51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51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51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51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51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51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51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51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51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51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51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51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51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51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51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51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51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51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51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51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51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51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51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51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51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51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51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51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51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51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51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51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51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51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51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51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51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51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51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51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51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51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51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51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51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51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51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51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51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51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51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51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51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51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51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51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51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51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51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51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51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51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51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51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51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51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51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51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51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51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51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51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51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51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51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51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51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51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51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51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51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51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51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51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51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51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51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51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51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51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51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51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51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51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51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51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51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51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51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51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51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51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51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51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51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51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51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51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51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51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51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51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51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51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51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51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51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51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51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51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51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51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51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51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51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51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51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51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51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51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51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51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51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51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51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51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51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51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51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51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51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51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51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51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51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51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51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51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51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51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51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51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51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51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51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51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51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51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51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51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51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51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51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51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51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51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51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51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51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51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51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51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51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51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51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51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51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51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51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51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51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51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51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51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51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51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51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51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51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51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51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51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51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51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51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51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51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51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51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51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51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51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51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51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51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51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51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51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51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51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51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51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51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51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51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51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51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51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51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51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51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51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51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51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51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51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51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51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51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51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51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51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51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51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51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51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51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51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51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51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51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51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51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51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51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51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51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51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51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51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51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51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51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51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51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51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51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51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51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51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51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51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51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51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51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51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51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51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51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51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51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51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51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51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51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51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51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51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51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51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51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51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51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51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51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51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51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51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51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51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51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51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51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51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51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51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51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51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51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51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51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51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51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51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51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51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51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51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51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51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51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51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51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51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51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51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51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51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51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51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51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51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51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51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51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51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51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51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51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51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51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51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51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51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51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51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51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51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51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51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51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51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51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51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51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51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51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51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51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51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51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51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51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51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51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51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51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51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51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51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51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51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51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51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51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51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51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51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51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51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51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51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51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51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51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51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51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51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51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51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51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51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51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51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51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51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51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51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51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51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51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51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51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51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51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51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51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51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51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51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51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51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51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51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51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51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51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51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51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51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51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51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51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51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51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51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51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51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51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51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51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51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51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51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51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51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51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51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51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51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51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51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51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51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51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51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51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51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51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51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51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51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51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51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51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51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51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51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51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51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51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51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51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51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51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51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51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51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51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51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51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51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51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51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51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51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51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51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51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51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51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51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51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51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51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51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51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51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51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51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51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51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51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51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51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51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51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51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51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51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51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51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51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51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51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51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51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51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51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51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51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51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51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51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51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51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51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51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51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51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51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51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51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51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51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51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51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51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51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51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51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51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51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51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51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51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51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51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51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51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51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51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51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51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51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51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51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51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51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51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51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51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51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51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51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51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51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51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51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51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51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51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51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51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51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51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51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51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51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51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51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51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51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51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51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51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51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51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51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51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51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51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51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51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51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51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51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51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51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51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51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51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51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51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51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51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51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51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51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51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51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51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51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51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51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51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51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51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51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51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51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51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51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51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51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51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51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51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51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51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51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51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51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51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51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51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51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51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51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51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51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51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51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51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51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51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51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51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51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51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51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51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51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51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51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51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51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51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51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51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51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51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51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51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51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51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51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51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51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51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51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51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51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51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51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51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51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51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51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51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51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51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51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51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51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51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51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51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51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51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51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51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51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51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51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51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51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51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51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51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51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51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51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51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51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51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51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51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51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51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51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51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51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51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51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51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51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51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51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51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51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51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51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51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51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51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51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51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51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51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51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51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51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51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51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51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51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51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51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51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51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51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51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51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51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51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51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51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51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51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51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51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51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51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51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51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51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51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51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51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51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51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51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51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51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51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51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51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51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51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51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51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51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51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51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51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51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51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51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51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51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51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51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51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51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51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51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51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51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51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51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51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51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51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51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51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51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51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51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51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51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51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51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51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51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51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51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51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51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51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51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51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51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51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51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51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51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51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51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51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51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51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51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51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51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51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51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51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51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51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51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51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51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51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51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51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51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51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51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51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51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51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51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51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51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51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51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51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51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51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51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51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51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51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51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51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51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51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51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51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51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51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51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51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51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51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51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51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51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51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51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51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51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51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51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51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51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51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51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51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51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51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51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51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51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51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51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51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51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51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51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51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51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51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51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51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51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51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51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51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51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51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51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51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51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51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51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51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51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51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51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51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51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51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51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51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51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51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51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51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51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51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51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51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51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51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51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51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51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51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51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51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51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51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51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51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51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51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51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51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51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51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51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51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51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51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51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51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51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51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51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51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51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51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51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51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51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51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51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51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51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51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51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51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51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51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51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51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51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51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51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51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51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51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51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51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51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51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51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51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51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51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51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51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51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51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51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51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51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51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51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51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51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51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51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51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51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51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51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51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51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51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51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51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51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51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51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51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51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51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51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51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51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51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51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51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51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51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51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51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51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51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51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51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51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51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51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51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51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51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51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51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51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51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51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51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51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51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51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51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51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51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51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51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51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51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51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51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51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51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51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51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51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51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51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51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51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51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51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51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51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51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51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51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51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51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51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51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51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51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51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51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51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51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51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51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51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51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51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51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51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51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51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51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51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51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51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51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51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51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51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51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51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51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51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51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51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51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51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51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51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51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51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51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51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51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51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51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51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51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51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51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51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51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51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51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51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51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51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51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51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51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51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51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51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51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51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51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51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51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51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51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40" name="Google Shape;4240;p51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241" name="Google Shape;4241;p51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51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51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51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51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51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51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51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51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51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51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51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51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51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51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51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51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51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51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51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51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51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51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51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51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51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51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51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51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51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51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51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51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51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51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51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51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51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51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51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51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51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51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51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51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51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51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51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51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51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51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2" name="Google Shape;4292;p51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293" name="Google Shape;4293;p51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51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5" name="Google Shape;4295;p51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296" name="Google Shape;4296;p51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51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8" name="Google Shape;4298;p51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299" name="Google Shape;4299;p51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51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01" name="Google Shape;4301;p51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302" name="Google Shape;4302;p51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51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04" name="Google Shape;4304;p51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305" name="Google Shape;4305;p51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51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07" name="Google Shape;4307;p51"/>
          <p:cNvSpPr/>
          <p:nvPr/>
        </p:nvSpPr>
        <p:spPr>
          <a:xfrm>
            <a:off x="7888277" y="32065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08" name="Google Shape;4308;p51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309" name="Google Shape;4309;p51"/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51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51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12" name="Google Shape;4312;p51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313" name="Google Shape;4313;p51"/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51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51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16" name="Google Shape;4316;p51"/>
          <p:cNvSpPr/>
          <p:nvPr/>
        </p:nvSpPr>
        <p:spPr>
          <a:xfrm>
            <a:off x="8180828" y="3185254"/>
            <a:ext cx="222397" cy="28869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17" name="Google Shape;4317;p51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318" name="Google Shape;4318;p51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51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20" name="Google Shape;4320;p51"/>
          <p:cNvSpPr/>
          <p:nvPr/>
        </p:nvSpPr>
        <p:spPr>
          <a:xfrm>
            <a:off x="8195186" y="3993952"/>
            <a:ext cx="193683" cy="19571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1" name="Google Shape;4321;p51"/>
          <p:cNvSpPr/>
          <p:nvPr/>
        </p:nvSpPr>
        <p:spPr>
          <a:xfrm flipH="1">
            <a:off x="7419373" y="3960408"/>
            <a:ext cx="178589" cy="262805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22" name="Google Shape;4322;p51"/>
          <p:cNvGrpSpPr/>
          <p:nvPr/>
        </p:nvGrpSpPr>
        <p:grpSpPr>
          <a:xfrm>
            <a:off x="3561370" y="3009282"/>
            <a:ext cx="2241344" cy="1330656"/>
            <a:chOff x="230250" y="739925"/>
            <a:chExt cx="7124425" cy="4229675"/>
          </a:xfrm>
        </p:grpSpPr>
        <p:sp>
          <p:nvSpPr>
            <p:cNvPr id="4323" name="Google Shape;4323;p51"/>
            <p:cNvSpPr/>
            <p:nvPr/>
          </p:nvSpPr>
          <p:spPr>
            <a:xfrm>
              <a:off x="2001525" y="3293875"/>
              <a:ext cx="920575" cy="1635500"/>
            </a:xfrm>
            <a:custGeom>
              <a:avLst/>
              <a:gdLst/>
              <a:ahLst/>
              <a:cxnLst/>
              <a:rect l="l" t="t" r="r" b="b"/>
              <a:pathLst>
                <a:path w="36823" h="65420" fill="none" extrusionOk="0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51"/>
            <p:cNvSpPr/>
            <p:nvPr/>
          </p:nvSpPr>
          <p:spPr>
            <a:xfrm>
              <a:off x="294050" y="1435525"/>
              <a:ext cx="2107300" cy="2180450"/>
            </a:xfrm>
            <a:custGeom>
              <a:avLst/>
              <a:gdLst/>
              <a:ahLst/>
              <a:cxnLst/>
              <a:rect l="l" t="t" r="r" b="b"/>
              <a:pathLst>
                <a:path w="84292" h="87218" fill="none" extrusionOk="0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51"/>
            <p:cNvSpPr/>
            <p:nvPr/>
          </p:nvSpPr>
          <p:spPr>
            <a:xfrm>
              <a:off x="2241950" y="3529150"/>
              <a:ext cx="49625" cy="247725"/>
            </a:xfrm>
            <a:custGeom>
              <a:avLst/>
              <a:gdLst/>
              <a:ahLst/>
              <a:cxnLst/>
              <a:rect l="l" t="t" r="r" b="b"/>
              <a:pathLst>
                <a:path w="1985" h="9909" fill="none" extrusionOk="0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51"/>
            <p:cNvSpPr/>
            <p:nvPr/>
          </p:nvSpPr>
          <p:spPr>
            <a:xfrm>
              <a:off x="2241950" y="3400325"/>
              <a:ext cx="441250" cy="371700"/>
            </a:xfrm>
            <a:custGeom>
              <a:avLst/>
              <a:gdLst/>
              <a:ahLst/>
              <a:cxnLst/>
              <a:rect l="l" t="t" r="r" b="b"/>
              <a:pathLst>
                <a:path w="17650" h="14868" fill="none" extrusionOk="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51"/>
            <p:cNvSpPr/>
            <p:nvPr/>
          </p:nvSpPr>
          <p:spPr>
            <a:xfrm>
              <a:off x="2254050" y="3517075"/>
              <a:ext cx="457575" cy="70475"/>
            </a:xfrm>
            <a:custGeom>
              <a:avLst/>
              <a:gdLst/>
              <a:ahLst/>
              <a:cxnLst/>
              <a:rect l="l" t="t" r="r" b="b"/>
              <a:pathLst>
                <a:path w="18303" h="2819" fill="none" extrusionOk="0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51"/>
            <p:cNvSpPr/>
            <p:nvPr/>
          </p:nvSpPr>
          <p:spPr>
            <a:xfrm>
              <a:off x="2463625" y="3784100"/>
              <a:ext cx="77125" cy="358075"/>
            </a:xfrm>
            <a:custGeom>
              <a:avLst/>
              <a:gdLst/>
              <a:ahLst/>
              <a:cxnLst/>
              <a:rect l="l" t="t" r="r" b="b"/>
              <a:pathLst>
                <a:path w="3085" h="14323" fill="none" extrusionOk="0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51"/>
            <p:cNvSpPr/>
            <p:nvPr/>
          </p:nvSpPr>
          <p:spPr>
            <a:xfrm>
              <a:off x="2540725" y="3772000"/>
              <a:ext cx="128875" cy="445500"/>
            </a:xfrm>
            <a:custGeom>
              <a:avLst/>
              <a:gdLst/>
              <a:ahLst/>
              <a:cxnLst/>
              <a:rect l="l" t="t" r="r" b="b"/>
              <a:pathLst>
                <a:path w="5155" h="17820" fill="none" extrusionOk="0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51"/>
            <p:cNvSpPr/>
            <p:nvPr/>
          </p:nvSpPr>
          <p:spPr>
            <a:xfrm>
              <a:off x="2540725" y="3772000"/>
              <a:ext cx="331475" cy="166950"/>
            </a:xfrm>
            <a:custGeom>
              <a:avLst/>
              <a:gdLst/>
              <a:ahLst/>
              <a:cxnLst/>
              <a:rect l="l" t="t" r="r" b="b"/>
              <a:pathLst>
                <a:path w="13259" h="6678" fill="none" extrusionOk="0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51"/>
            <p:cNvSpPr/>
            <p:nvPr/>
          </p:nvSpPr>
          <p:spPr>
            <a:xfrm>
              <a:off x="2552825" y="3677050"/>
              <a:ext cx="360525" cy="94975"/>
            </a:xfrm>
            <a:custGeom>
              <a:avLst/>
              <a:gdLst/>
              <a:ahLst/>
              <a:cxnLst/>
              <a:rect l="l" t="t" r="r" b="b"/>
              <a:pathLst>
                <a:path w="14421" h="3799" fill="none" extrusionOk="0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51"/>
            <p:cNvSpPr/>
            <p:nvPr/>
          </p:nvSpPr>
          <p:spPr>
            <a:xfrm>
              <a:off x="2221375" y="3772000"/>
              <a:ext cx="75925" cy="244675"/>
            </a:xfrm>
            <a:custGeom>
              <a:avLst/>
              <a:gdLst/>
              <a:ahLst/>
              <a:cxnLst/>
              <a:rect l="l" t="t" r="r" b="b"/>
              <a:pathLst>
                <a:path w="3037" h="9787" fill="none" extrusionOk="0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51"/>
            <p:cNvSpPr/>
            <p:nvPr/>
          </p:nvSpPr>
          <p:spPr>
            <a:xfrm>
              <a:off x="2297275" y="3772000"/>
              <a:ext cx="166375" cy="370175"/>
            </a:xfrm>
            <a:custGeom>
              <a:avLst/>
              <a:gdLst/>
              <a:ahLst/>
              <a:cxnLst/>
              <a:rect l="l" t="t" r="r" b="b"/>
              <a:pathLst>
                <a:path w="6655" h="14807" fill="none" extrusionOk="0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51"/>
            <p:cNvSpPr/>
            <p:nvPr/>
          </p:nvSpPr>
          <p:spPr>
            <a:xfrm>
              <a:off x="2463625" y="4150925"/>
              <a:ext cx="20875" cy="378350"/>
            </a:xfrm>
            <a:custGeom>
              <a:avLst/>
              <a:gdLst/>
              <a:ahLst/>
              <a:cxnLst/>
              <a:rect l="l" t="t" r="r" b="b"/>
              <a:pathLst>
                <a:path w="835" h="15134" fill="none" extrusionOk="0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51"/>
            <p:cNvSpPr/>
            <p:nvPr/>
          </p:nvSpPr>
          <p:spPr>
            <a:xfrm>
              <a:off x="2207175" y="4345400"/>
              <a:ext cx="271275" cy="192350"/>
            </a:xfrm>
            <a:custGeom>
              <a:avLst/>
              <a:gdLst/>
              <a:ahLst/>
              <a:cxnLst/>
              <a:rect l="l" t="t" r="r" b="b"/>
              <a:pathLst>
                <a:path w="10851" h="7694" fill="none" extrusionOk="0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51"/>
            <p:cNvSpPr/>
            <p:nvPr/>
          </p:nvSpPr>
          <p:spPr>
            <a:xfrm>
              <a:off x="2218950" y="4145500"/>
              <a:ext cx="260425" cy="48100"/>
            </a:xfrm>
            <a:custGeom>
              <a:avLst/>
              <a:gdLst/>
              <a:ahLst/>
              <a:cxnLst/>
              <a:rect l="l" t="t" r="r" b="b"/>
              <a:pathLst>
                <a:path w="10417" h="1924" fill="none" extrusionOk="0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51"/>
            <p:cNvSpPr/>
            <p:nvPr/>
          </p:nvSpPr>
          <p:spPr>
            <a:xfrm>
              <a:off x="2473900" y="4150925"/>
              <a:ext cx="190550" cy="75950"/>
            </a:xfrm>
            <a:custGeom>
              <a:avLst/>
              <a:gdLst/>
              <a:ahLst/>
              <a:cxnLst/>
              <a:rect l="l" t="t" r="r" b="b"/>
              <a:pathLst>
                <a:path w="7622" h="3038" fill="none" extrusionOk="0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51"/>
            <p:cNvSpPr/>
            <p:nvPr/>
          </p:nvSpPr>
          <p:spPr>
            <a:xfrm>
              <a:off x="2149700" y="4558600"/>
              <a:ext cx="127050" cy="245275"/>
            </a:xfrm>
            <a:custGeom>
              <a:avLst/>
              <a:gdLst/>
              <a:ahLst/>
              <a:cxnLst/>
              <a:rect l="l" t="t" r="r" b="b"/>
              <a:pathLst>
                <a:path w="5082" h="9811" fill="none" extrusionOk="0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51"/>
            <p:cNvSpPr/>
            <p:nvPr/>
          </p:nvSpPr>
          <p:spPr>
            <a:xfrm>
              <a:off x="2156650" y="4529250"/>
              <a:ext cx="327850" cy="29375"/>
            </a:xfrm>
            <a:custGeom>
              <a:avLst/>
              <a:gdLst/>
              <a:ahLst/>
              <a:cxnLst/>
              <a:rect l="l" t="t" r="r" b="b"/>
              <a:pathLst>
                <a:path w="13114" h="1175" fill="none" extrusionOk="0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51"/>
            <p:cNvSpPr/>
            <p:nvPr/>
          </p:nvSpPr>
          <p:spPr>
            <a:xfrm>
              <a:off x="2077725" y="3529150"/>
              <a:ext cx="164250" cy="333600"/>
            </a:xfrm>
            <a:custGeom>
              <a:avLst/>
              <a:gdLst/>
              <a:ahLst/>
              <a:cxnLst/>
              <a:rect l="l" t="t" r="r" b="b"/>
              <a:pathLst>
                <a:path w="6570" h="13344" fill="none" extrusionOk="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51"/>
            <p:cNvSpPr/>
            <p:nvPr/>
          </p:nvSpPr>
          <p:spPr>
            <a:xfrm>
              <a:off x="2297275" y="3772000"/>
              <a:ext cx="243475" cy="25"/>
            </a:xfrm>
            <a:custGeom>
              <a:avLst/>
              <a:gdLst/>
              <a:ahLst/>
              <a:cxnLst/>
              <a:rect l="l" t="t" r="r" b="b"/>
              <a:pathLst>
                <a:path w="9739" h="1" fill="none" extrusionOk="0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51"/>
            <p:cNvSpPr/>
            <p:nvPr/>
          </p:nvSpPr>
          <p:spPr>
            <a:xfrm>
              <a:off x="2206550" y="4150925"/>
              <a:ext cx="267375" cy="201150"/>
            </a:xfrm>
            <a:custGeom>
              <a:avLst/>
              <a:gdLst/>
              <a:ahLst/>
              <a:cxnLst/>
              <a:rect l="l" t="t" r="r" b="b"/>
              <a:pathLst>
                <a:path w="10695" h="8046" fill="none" extrusionOk="0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51"/>
            <p:cNvSpPr/>
            <p:nvPr/>
          </p:nvSpPr>
          <p:spPr>
            <a:xfrm>
              <a:off x="412000" y="1451850"/>
              <a:ext cx="148825" cy="202950"/>
            </a:xfrm>
            <a:custGeom>
              <a:avLst/>
              <a:gdLst/>
              <a:ahLst/>
              <a:cxnLst/>
              <a:rect l="l" t="t" r="r" b="b"/>
              <a:pathLst>
                <a:path w="5953" h="8118" fill="none" extrusionOk="0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51"/>
            <p:cNvSpPr/>
            <p:nvPr/>
          </p:nvSpPr>
          <p:spPr>
            <a:xfrm>
              <a:off x="300100" y="1654775"/>
              <a:ext cx="272525" cy="116750"/>
            </a:xfrm>
            <a:custGeom>
              <a:avLst/>
              <a:gdLst/>
              <a:ahLst/>
              <a:cxnLst/>
              <a:rect l="l" t="t" r="r" b="b"/>
              <a:pathLst>
                <a:path w="10901" h="4670" fill="none" extrusionOk="0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51"/>
            <p:cNvSpPr/>
            <p:nvPr/>
          </p:nvSpPr>
          <p:spPr>
            <a:xfrm>
              <a:off x="564725" y="1658100"/>
              <a:ext cx="223825" cy="252225"/>
            </a:xfrm>
            <a:custGeom>
              <a:avLst/>
              <a:gdLst/>
              <a:ahLst/>
              <a:cxnLst/>
              <a:rect l="l" t="t" r="r" b="b"/>
              <a:pathLst>
                <a:path w="8953" h="10089" fill="none" extrusionOk="0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51"/>
            <p:cNvSpPr/>
            <p:nvPr/>
          </p:nvSpPr>
          <p:spPr>
            <a:xfrm>
              <a:off x="809075" y="1695300"/>
              <a:ext cx="109500" cy="215025"/>
            </a:xfrm>
            <a:custGeom>
              <a:avLst/>
              <a:gdLst/>
              <a:ahLst/>
              <a:cxnLst/>
              <a:rect l="l" t="t" r="r" b="b"/>
              <a:pathLst>
                <a:path w="4380" h="8601" fill="none" extrusionOk="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51"/>
            <p:cNvSpPr/>
            <p:nvPr/>
          </p:nvSpPr>
          <p:spPr>
            <a:xfrm>
              <a:off x="560800" y="1654775"/>
              <a:ext cx="369875" cy="40550"/>
            </a:xfrm>
            <a:custGeom>
              <a:avLst/>
              <a:gdLst/>
              <a:ahLst/>
              <a:cxnLst/>
              <a:rect l="l" t="t" r="r" b="b"/>
              <a:pathLst>
                <a:path w="14795" h="1622" fill="none" extrusionOk="0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51"/>
            <p:cNvSpPr/>
            <p:nvPr/>
          </p:nvSpPr>
          <p:spPr>
            <a:xfrm>
              <a:off x="560800" y="1525625"/>
              <a:ext cx="722200" cy="129175"/>
            </a:xfrm>
            <a:custGeom>
              <a:avLst/>
              <a:gdLst/>
              <a:ahLst/>
              <a:cxnLst/>
              <a:rect l="l" t="t" r="r" b="b"/>
              <a:pathLst>
                <a:path w="28888" h="5167" fill="none" extrusionOk="0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51"/>
            <p:cNvSpPr/>
            <p:nvPr/>
          </p:nvSpPr>
          <p:spPr>
            <a:xfrm>
              <a:off x="1154750" y="1525625"/>
              <a:ext cx="128250" cy="363850"/>
            </a:xfrm>
            <a:custGeom>
              <a:avLst/>
              <a:gdLst/>
              <a:ahLst/>
              <a:cxnLst/>
              <a:rect l="l" t="t" r="r" b="b"/>
              <a:pathLst>
                <a:path w="5130" h="14554" fill="none" extrusionOk="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51"/>
            <p:cNvSpPr/>
            <p:nvPr/>
          </p:nvSpPr>
          <p:spPr>
            <a:xfrm>
              <a:off x="918550" y="1695300"/>
              <a:ext cx="236225" cy="194175"/>
            </a:xfrm>
            <a:custGeom>
              <a:avLst/>
              <a:gdLst/>
              <a:ahLst/>
              <a:cxnLst/>
              <a:rect l="l" t="t" r="r" b="b"/>
              <a:pathLst>
                <a:path w="9449" h="7767" fill="none" extrusionOk="0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51"/>
            <p:cNvSpPr/>
            <p:nvPr/>
          </p:nvSpPr>
          <p:spPr>
            <a:xfrm>
              <a:off x="995075" y="1889450"/>
              <a:ext cx="159700" cy="215350"/>
            </a:xfrm>
            <a:custGeom>
              <a:avLst/>
              <a:gdLst/>
              <a:ahLst/>
              <a:cxnLst/>
              <a:rect l="l" t="t" r="r" b="b"/>
              <a:pathLst>
                <a:path w="6388" h="8614" fill="none" extrusionOk="0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51"/>
            <p:cNvSpPr/>
            <p:nvPr/>
          </p:nvSpPr>
          <p:spPr>
            <a:xfrm>
              <a:off x="918550" y="1525625"/>
              <a:ext cx="364450" cy="169700"/>
            </a:xfrm>
            <a:custGeom>
              <a:avLst/>
              <a:gdLst/>
              <a:ahLst/>
              <a:cxnLst/>
              <a:rect l="l" t="t" r="r" b="b"/>
              <a:pathLst>
                <a:path w="14578" h="6788" fill="none" extrusionOk="0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51"/>
            <p:cNvSpPr/>
            <p:nvPr/>
          </p:nvSpPr>
          <p:spPr>
            <a:xfrm>
              <a:off x="1154750" y="1889450"/>
              <a:ext cx="176025" cy="242250"/>
            </a:xfrm>
            <a:custGeom>
              <a:avLst/>
              <a:gdLst/>
              <a:ahLst/>
              <a:cxnLst/>
              <a:rect l="l" t="t" r="r" b="b"/>
              <a:pathLst>
                <a:path w="7041" h="9690" fill="none" extrusionOk="0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51"/>
            <p:cNvSpPr/>
            <p:nvPr/>
          </p:nvSpPr>
          <p:spPr>
            <a:xfrm>
              <a:off x="1330750" y="1821700"/>
              <a:ext cx="129150" cy="310000"/>
            </a:xfrm>
            <a:custGeom>
              <a:avLst/>
              <a:gdLst/>
              <a:ahLst/>
              <a:cxnLst/>
              <a:rect l="l" t="t" r="r" b="b"/>
              <a:pathLst>
                <a:path w="5166" h="12400" fill="none" extrusionOk="0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51"/>
            <p:cNvSpPr/>
            <p:nvPr/>
          </p:nvSpPr>
          <p:spPr>
            <a:xfrm>
              <a:off x="1459875" y="1666875"/>
              <a:ext cx="175750" cy="154850"/>
            </a:xfrm>
            <a:custGeom>
              <a:avLst/>
              <a:gdLst/>
              <a:ahLst/>
              <a:cxnLst/>
              <a:rect l="l" t="t" r="r" b="b"/>
              <a:pathLst>
                <a:path w="7030" h="6194" fill="none" extrusionOk="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51"/>
            <p:cNvSpPr/>
            <p:nvPr/>
          </p:nvSpPr>
          <p:spPr>
            <a:xfrm>
              <a:off x="1154750" y="1821700"/>
              <a:ext cx="305150" cy="67775"/>
            </a:xfrm>
            <a:custGeom>
              <a:avLst/>
              <a:gdLst/>
              <a:ahLst/>
              <a:cxnLst/>
              <a:rect l="l" t="t" r="r" b="b"/>
              <a:pathLst>
                <a:path w="12206" h="2711" fill="none" extrusionOk="0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51"/>
            <p:cNvSpPr/>
            <p:nvPr/>
          </p:nvSpPr>
          <p:spPr>
            <a:xfrm>
              <a:off x="1459875" y="1821700"/>
              <a:ext cx="134300" cy="433400"/>
            </a:xfrm>
            <a:custGeom>
              <a:avLst/>
              <a:gdLst/>
              <a:ahLst/>
              <a:cxnLst/>
              <a:rect l="l" t="t" r="r" b="b"/>
              <a:pathLst>
                <a:path w="5372" h="17336" fill="none" extrusionOk="0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51"/>
            <p:cNvSpPr/>
            <p:nvPr/>
          </p:nvSpPr>
          <p:spPr>
            <a:xfrm>
              <a:off x="1594150" y="1889450"/>
              <a:ext cx="113150" cy="365650"/>
            </a:xfrm>
            <a:custGeom>
              <a:avLst/>
              <a:gdLst/>
              <a:ahLst/>
              <a:cxnLst/>
              <a:rect l="l" t="t" r="r" b="b"/>
              <a:pathLst>
                <a:path w="4526" h="14626" fill="none" extrusionOk="0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51"/>
            <p:cNvSpPr/>
            <p:nvPr/>
          </p:nvSpPr>
          <p:spPr>
            <a:xfrm>
              <a:off x="1115425" y="2255075"/>
              <a:ext cx="478750" cy="165450"/>
            </a:xfrm>
            <a:custGeom>
              <a:avLst/>
              <a:gdLst/>
              <a:ahLst/>
              <a:cxnLst/>
              <a:rect l="l" t="t" r="r" b="b"/>
              <a:pathLst>
                <a:path w="19150" h="6618" fill="none" extrusionOk="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51"/>
            <p:cNvSpPr/>
            <p:nvPr/>
          </p:nvSpPr>
          <p:spPr>
            <a:xfrm>
              <a:off x="1530050" y="2255075"/>
              <a:ext cx="64125" cy="314825"/>
            </a:xfrm>
            <a:custGeom>
              <a:avLst/>
              <a:gdLst/>
              <a:ahLst/>
              <a:cxnLst/>
              <a:rect l="l" t="t" r="r" b="b"/>
              <a:pathLst>
                <a:path w="2565" h="12593" fill="none" extrusionOk="0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51"/>
            <p:cNvSpPr/>
            <p:nvPr/>
          </p:nvSpPr>
          <p:spPr>
            <a:xfrm>
              <a:off x="1231250" y="2569875"/>
              <a:ext cx="310925" cy="132800"/>
            </a:xfrm>
            <a:custGeom>
              <a:avLst/>
              <a:gdLst/>
              <a:ahLst/>
              <a:cxnLst/>
              <a:rect l="l" t="t" r="r" b="b"/>
              <a:pathLst>
                <a:path w="12437" h="5312" fill="none" extrusionOk="0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51"/>
            <p:cNvSpPr/>
            <p:nvPr/>
          </p:nvSpPr>
          <p:spPr>
            <a:xfrm>
              <a:off x="1113325" y="2131675"/>
              <a:ext cx="217450" cy="283400"/>
            </a:xfrm>
            <a:custGeom>
              <a:avLst/>
              <a:gdLst/>
              <a:ahLst/>
              <a:cxnLst/>
              <a:rect l="l" t="t" r="r" b="b"/>
              <a:pathLst>
                <a:path w="8698" h="11336" fill="none" extrusionOk="0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51"/>
            <p:cNvSpPr/>
            <p:nvPr/>
          </p:nvSpPr>
          <p:spPr>
            <a:xfrm>
              <a:off x="1330750" y="2131675"/>
              <a:ext cx="284300" cy="114950"/>
            </a:xfrm>
            <a:custGeom>
              <a:avLst/>
              <a:gdLst/>
              <a:ahLst/>
              <a:cxnLst/>
              <a:rect l="l" t="t" r="r" b="b"/>
              <a:pathLst>
                <a:path w="11372" h="4598" fill="none" extrusionOk="0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51"/>
            <p:cNvSpPr/>
            <p:nvPr/>
          </p:nvSpPr>
          <p:spPr>
            <a:xfrm>
              <a:off x="1615025" y="2089950"/>
              <a:ext cx="422200" cy="156675"/>
            </a:xfrm>
            <a:custGeom>
              <a:avLst/>
              <a:gdLst/>
              <a:ahLst/>
              <a:cxnLst/>
              <a:rect l="l" t="t" r="r" b="b"/>
              <a:pathLst>
                <a:path w="16888" h="6267" fill="none" extrusionOk="0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51"/>
            <p:cNvSpPr/>
            <p:nvPr/>
          </p:nvSpPr>
          <p:spPr>
            <a:xfrm>
              <a:off x="2037200" y="2089950"/>
              <a:ext cx="233500" cy="303650"/>
            </a:xfrm>
            <a:custGeom>
              <a:avLst/>
              <a:gdLst/>
              <a:ahLst/>
              <a:cxnLst/>
              <a:rect l="l" t="t" r="r" b="b"/>
              <a:pathLst>
                <a:path w="9340" h="12146" fill="none" extrusionOk="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51"/>
            <p:cNvSpPr/>
            <p:nvPr/>
          </p:nvSpPr>
          <p:spPr>
            <a:xfrm>
              <a:off x="1596875" y="2246600"/>
              <a:ext cx="673825" cy="127050"/>
            </a:xfrm>
            <a:custGeom>
              <a:avLst/>
              <a:gdLst/>
              <a:ahLst/>
              <a:cxnLst/>
              <a:rect l="l" t="t" r="r" b="b"/>
              <a:pathLst>
                <a:path w="26953" h="5082" fill="none" extrusionOk="0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51"/>
            <p:cNvSpPr/>
            <p:nvPr/>
          </p:nvSpPr>
          <p:spPr>
            <a:xfrm>
              <a:off x="1596875" y="2246600"/>
              <a:ext cx="316975" cy="555875"/>
            </a:xfrm>
            <a:custGeom>
              <a:avLst/>
              <a:gdLst/>
              <a:ahLst/>
              <a:cxnLst/>
              <a:rect l="l" t="t" r="r" b="b"/>
              <a:pathLst>
                <a:path w="12679" h="22235" fill="none" extrusionOk="0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51"/>
            <p:cNvSpPr/>
            <p:nvPr/>
          </p:nvSpPr>
          <p:spPr>
            <a:xfrm>
              <a:off x="1596875" y="2246600"/>
              <a:ext cx="507800" cy="355075"/>
            </a:xfrm>
            <a:custGeom>
              <a:avLst/>
              <a:gdLst/>
              <a:ahLst/>
              <a:cxnLst/>
              <a:rect l="l" t="t" r="r" b="b"/>
              <a:pathLst>
                <a:path w="20312" h="14203" fill="none" extrusionOk="0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51"/>
            <p:cNvSpPr/>
            <p:nvPr/>
          </p:nvSpPr>
          <p:spPr>
            <a:xfrm>
              <a:off x="1530050" y="2569875"/>
              <a:ext cx="383800" cy="232600"/>
            </a:xfrm>
            <a:custGeom>
              <a:avLst/>
              <a:gdLst/>
              <a:ahLst/>
              <a:cxnLst/>
              <a:rect l="l" t="t" r="r" b="b"/>
              <a:pathLst>
                <a:path w="15352" h="9304" fill="none" extrusionOk="0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51"/>
            <p:cNvSpPr/>
            <p:nvPr/>
          </p:nvSpPr>
          <p:spPr>
            <a:xfrm>
              <a:off x="1530050" y="2569875"/>
              <a:ext cx="126425" cy="445800"/>
            </a:xfrm>
            <a:custGeom>
              <a:avLst/>
              <a:gdLst/>
              <a:ahLst/>
              <a:cxnLst/>
              <a:rect l="l" t="t" r="r" b="b"/>
              <a:pathLst>
                <a:path w="5057" h="17832" fill="none" extrusionOk="0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51"/>
            <p:cNvSpPr/>
            <p:nvPr/>
          </p:nvSpPr>
          <p:spPr>
            <a:xfrm>
              <a:off x="1497375" y="3024425"/>
              <a:ext cx="164850" cy="32675"/>
            </a:xfrm>
            <a:custGeom>
              <a:avLst/>
              <a:gdLst/>
              <a:ahLst/>
              <a:cxnLst/>
              <a:rect l="l" t="t" r="r" b="b"/>
              <a:pathLst>
                <a:path w="6594" h="1307" fill="none" extrusionOk="0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51"/>
            <p:cNvSpPr/>
            <p:nvPr/>
          </p:nvSpPr>
          <p:spPr>
            <a:xfrm>
              <a:off x="1662200" y="3024425"/>
              <a:ext cx="151250" cy="218975"/>
            </a:xfrm>
            <a:custGeom>
              <a:avLst/>
              <a:gdLst/>
              <a:ahLst/>
              <a:cxnLst/>
              <a:rect l="l" t="t" r="r" b="b"/>
              <a:pathLst>
                <a:path w="6050" h="8759" fill="none" extrusionOk="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51"/>
            <p:cNvSpPr/>
            <p:nvPr/>
          </p:nvSpPr>
          <p:spPr>
            <a:xfrm>
              <a:off x="1813725" y="3036525"/>
              <a:ext cx="32675" cy="206275"/>
            </a:xfrm>
            <a:custGeom>
              <a:avLst/>
              <a:gdLst/>
              <a:ahLst/>
              <a:cxnLst/>
              <a:rect l="l" t="t" r="r" b="b"/>
              <a:pathLst>
                <a:path w="1307" h="8251" fill="none" extrusionOk="0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51"/>
            <p:cNvSpPr/>
            <p:nvPr/>
          </p:nvSpPr>
          <p:spPr>
            <a:xfrm>
              <a:off x="1813425" y="3243375"/>
              <a:ext cx="145175" cy="50525"/>
            </a:xfrm>
            <a:custGeom>
              <a:avLst/>
              <a:gdLst/>
              <a:ahLst/>
              <a:cxnLst/>
              <a:rect l="l" t="t" r="r" b="b"/>
              <a:pathLst>
                <a:path w="5807" h="2021" fill="none" extrusionOk="0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51"/>
            <p:cNvSpPr/>
            <p:nvPr/>
          </p:nvSpPr>
          <p:spPr>
            <a:xfrm>
              <a:off x="1949200" y="3290550"/>
              <a:ext cx="52350" cy="323300"/>
            </a:xfrm>
            <a:custGeom>
              <a:avLst/>
              <a:gdLst/>
              <a:ahLst/>
              <a:cxnLst/>
              <a:rect l="l" t="t" r="r" b="b"/>
              <a:pathLst>
                <a:path w="2094" h="12932" fill="none" extrusionOk="0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51"/>
            <p:cNvSpPr/>
            <p:nvPr/>
          </p:nvSpPr>
          <p:spPr>
            <a:xfrm>
              <a:off x="1113325" y="2415050"/>
              <a:ext cx="416750" cy="154850"/>
            </a:xfrm>
            <a:custGeom>
              <a:avLst/>
              <a:gdLst/>
              <a:ahLst/>
              <a:cxnLst/>
              <a:rect l="l" t="t" r="r" b="b"/>
              <a:pathLst>
                <a:path w="16670" h="6194" fill="none" extrusionOk="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51"/>
            <p:cNvSpPr/>
            <p:nvPr/>
          </p:nvSpPr>
          <p:spPr>
            <a:xfrm>
              <a:off x="2032675" y="1784200"/>
              <a:ext cx="84100" cy="296100"/>
            </a:xfrm>
            <a:custGeom>
              <a:avLst/>
              <a:gdLst/>
              <a:ahLst/>
              <a:cxnLst/>
              <a:rect l="l" t="t" r="r" b="b"/>
              <a:pathLst>
                <a:path w="3364" h="11844" fill="none" extrusionOk="0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51"/>
            <p:cNvSpPr/>
            <p:nvPr/>
          </p:nvSpPr>
          <p:spPr>
            <a:xfrm>
              <a:off x="2116750" y="1784200"/>
              <a:ext cx="275225" cy="167575"/>
            </a:xfrm>
            <a:custGeom>
              <a:avLst/>
              <a:gdLst/>
              <a:ahLst/>
              <a:cxnLst/>
              <a:rect l="l" t="t" r="r" b="b"/>
              <a:pathLst>
                <a:path w="11009" h="6703" fill="none" extrusionOk="0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51"/>
            <p:cNvSpPr/>
            <p:nvPr/>
          </p:nvSpPr>
          <p:spPr>
            <a:xfrm>
              <a:off x="1166850" y="792275"/>
              <a:ext cx="1104150" cy="510800"/>
            </a:xfrm>
            <a:custGeom>
              <a:avLst/>
              <a:gdLst/>
              <a:ahLst/>
              <a:cxnLst/>
              <a:rect l="l" t="t" r="r" b="b"/>
              <a:pathLst>
                <a:path w="44166" h="20432" fill="none" extrusionOk="0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51"/>
            <p:cNvSpPr/>
            <p:nvPr/>
          </p:nvSpPr>
          <p:spPr>
            <a:xfrm>
              <a:off x="1154750" y="1080175"/>
              <a:ext cx="231975" cy="222900"/>
            </a:xfrm>
            <a:custGeom>
              <a:avLst/>
              <a:gdLst/>
              <a:ahLst/>
              <a:cxnLst/>
              <a:rect l="l" t="t" r="r" b="b"/>
              <a:pathLst>
                <a:path w="9279" h="8916" fill="none" extrusionOk="0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51"/>
            <p:cNvSpPr/>
            <p:nvPr/>
          </p:nvSpPr>
          <p:spPr>
            <a:xfrm>
              <a:off x="1382775" y="1177850"/>
              <a:ext cx="252850" cy="62325"/>
            </a:xfrm>
            <a:custGeom>
              <a:avLst/>
              <a:gdLst/>
              <a:ahLst/>
              <a:cxnLst/>
              <a:rect l="l" t="t" r="r" b="b"/>
              <a:pathLst>
                <a:path w="10114" h="2493" fill="none" extrusionOk="0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51"/>
            <p:cNvSpPr/>
            <p:nvPr/>
          </p:nvSpPr>
          <p:spPr>
            <a:xfrm>
              <a:off x="1647375" y="1043875"/>
              <a:ext cx="344800" cy="134000"/>
            </a:xfrm>
            <a:custGeom>
              <a:avLst/>
              <a:gdLst/>
              <a:ahLst/>
              <a:cxnLst/>
              <a:rect l="l" t="t" r="r" b="b"/>
              <a:pathLst>
                <a:path w="13792" h="5360" fill="none" extrusionOk="0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51"/>
            <p:cNvSpPr/>
            <p:nvPr/>
          </p:nvSpPr>
          <p:spPr>
            <a:xfrm>
              <a:off x="1992150" y="792275"/>
              <a:ext cx="54750" cy="263725"/>
            </a:xfrm>
            <a:custGeom>
              <a:avLst/>
              <a:gdLst/>
              <a:ahLst/>
              <a:cxnLst/>
              <a:rect l="l" t="t" r="r" b="b"/>
              <a:pathLst>
                <a:path w="2190" h="10549" fill="none" extrusionOk="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51"/>
            <p:cNvSpPr/>
            <p:nvPr/>
          </p:nvSpPr>
          <p:spPr>
            <a:xfrm>
              <a:off x="2046875" y="792275"/>
              <a:ext cx="82000" cy="202025"/>
            </a:xfrm>
            <a:custGeom>
              <a:avLst/>
              <a:gdLst/>
              <a:ahLst/>
              <a:cxnLst/>
              <a:rect l="l" t="t" r="r" b="b"/>
              <a:pathLst>
                <a:path w="3280" h="8081" fill="none" extrusionOk="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51"/>
            <p:cNvSpPr/>
            <p:nvPr/>
          </p:nvSpPr>
          <p:spPr>
            <a:xfrm>
              <a:off x="1509175" y="1303050"/>
              <a:ext cx="189350" cy="181475"/>
            </a:xfrm>
            <a:custGeom>
              <a:avLst/>
              <a:gdLst/>
              <a:ahLst/>
              <a:cxnLst/>
              <a:rect l="l" t="t" r="r" b="b"/>
              <a:pathLst>
                <a:path w="7574" h="7259" fill="none" extrusionOk="0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51"/>
            <p:cNvSpPr/>
            <p:nvPr/>
          </p:nvSpPr>
          <p:spPr>
            <a:xfrm>
              <a:off x="1850300" y="1393775"/>
              <a:ext cx="487825" cy="350525"/>
            </a:xfrm>
            <a:custGeom>
              <a:avLst/>
              <a:gdLst/>
              <a:ahLst/>
              <a:cxnLst/>
              <a:rect l="l" t="t" r="r" b="b"/>
              <a:pathLst>
                <a:path w="19513" h="14021" fill="none" extrusionOk="0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51"/>
            <p:cNvSpPr/>
            <p:nvPr/>
          </p:nvSpPr>
          <p:spPr>
            <a:xfrm>
              <a:off x="1787100" y="1207200"/>
              <a:ext cx="158800" cy="32975"/>
            </a:xfrm>
            <a:custGeom>
              <a:avLst/>
              <a:gdLst/>
              <a:ahLst/>
              <a:cxnLst/>
              <a:rect l="l" t="t" r="r" b="b"/>
              <a:pathLst>
                <a:path w="6352" h="1319" fill="none" extrusionOk="0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51"/>
            <p:cNvSpPr/>
            <p:nvPr/>
          </p:nvSpPr>
          <p:spPr>
            <a:xfrm>
              <a:off x="1585700" y="1315150"/>
              <a:ext cx="49925" cy="169675"/>
            </a:xfrm>
            <a:custGeom>
              <a:avLst/>
              <a:gdLst/>
              <a:ahLst/>
              <a:cxnLst/>
              <a:rect l="l" t="t" r="r" b="b"/>
              <a:pathLst>
                <a:path w="1997" h="6787" fill="none" extrusionOk="0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51"/>
            <p:cNvSpPr/>
            <p:nvPr/>
          </p:nvSpPr>
          <p:spPr>
            <a:xfrm>
              <a:off x="1517950" y="1361125"/>
              <a:ext cx="180575" cy="44775"/>
            </a:xfrm>
            <a:custGeom>
              <a:avLst/>
              <a:gdLst/>
              <a:ahLst/>
              <a:cxnLst/>
              <a:rect l="l" t="t" r="r" b="b"/>
              <a:pathLst>
                <a:path w="7223" h="1791" fill="none" extrusionOk="0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51"/>
            <p:cNvSpPr/>
            <p:nvPr/>
          </p:nvSpPr>
          <p:spPr>
            <a:xfrm>
              <a:off x="2004250" y="1395000"/>
              <a:ext cx="70475" cy="65350"/>
            </a:xfrm>
            <a:custGeom>
              <a:avLst/>
              <a:gdLst/>
              <a:ahLst/>
              <a:cxnLst/>
              <a:rect l="l" t="t" r="r" b="b"/>
              <a:pathLst>
                <a:path w="2819" h="2614" fill="none" extrusionOk="0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51"/>
            <p:cNvSpPr/>
            <p:nvPr/>
          </p:nvSpPr>
          <p:spPr>
            <a:xfrm>
              <a:off x="2074700" y="1417975"/>
              <a:ext cx="134600" cy="42375"/>
            </a:xfrm>
            <a:custGeom>
              <a:avLst/>
              <a:gdLst/>
              <a:ahLst/>
              <a:cxnLst/>
              <a:rect l="l" t="t" r="r" b="b"/>
              <a:pathLst>
                <a:path w="5384" h="1695" fill="none" extrusionOk="0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51"/>
            <p:cNvSpPr/>
            <p:nvPr/>
          </p:nvSpPr>
          <p:spPr>
            <a:xfrm>
              <a:off x="2209275" y="1417975"/>
              <a:ext cx="25" cy="228050"/>
            </a:xfrm>
            <a:custGeom>
              <a:avLst/>
              <a:gdLst/>
              <a:ahLst/>
              <a:cxnLst/>
              <a:rect l="l" t="t" r="r" b="b"/>
              <a:pathLst>
                <a:path w="1" h="9122" fill="none" extrusionOk="0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51"/>
            <p:cNvSpPr/>
            <p:nvPr/>
          </p:nvSpPr>
          <p:spPr>
            <a:xfrm>
              <a:off x="2442750" y="780475"/>
              <a:ext cx="856175" cy="991650"/>
            </a:xfrm>
            <a:custGeom>
              <a:avLst/>
              <a:gdLst/>
              <a:ahLst/>
              <a:cxnLst/>
              <a:rect l="l" t="t" r="r" b="b"/>
              <a:pathLst>
                <a:path w="34247" h="39666" fill="none" extrusionOk="0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51"/>
            <p:cNvSpPr/>
            <p:nvPr/>
          </p:nvSpPr>
          <p:spPr>
            <a:xfrm>
              <a:off x="2484475" y="846700"/>
              <a:ext cx="198725" cy="221400"/>
            </a:xfrm>
            <a:custGeom>
              <a:avLst/>
              <a:gdLst/>
              <a:ahLst/>
              <a:cxnLst/>
              <a:rect l="l" t="t" r="r" b="b"/>
              <a:pathLst>
                <a:path w="7949" h="8856" fill="none" extrusionOk="0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51"/>
            <p:cNvSpPr/>
            <p:nvPr/>
          </p:nvSpPr>
          <p:spPr>
            <a:xfrm>
              <a:off x="2683175" y="1068075"/>
              <a:ext cx="82875" cy="313625"/>
            </a:xfrm>
            <a:custGeom>
              <a:avLst/>
              <a:gdLst/>
              <a:ahLst/>
              <a:cxnLst/>
              <a:rect l="l" t="t" r="r" b="b"/>
              <a:pathLst>
                <a:path w="3315" h="12545" fill="none" extrusionOk="0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51"/>
            <p:cNvSpPr/>
            <p:nvPr/>
          </p:nvSpPr>
          <p:spPr>
            <a:xfrm>
              <a:off x="2778125" y="780475"/>
              <a:ext cx="190850" cy="351425"/>
            </a:xfrm>
            <a:custGeom>
              <a:avLst/>
              <a:gdLst/>
              <a:ahLst/>
              <a:cxnLst/>
              <a:rect l="l" t="t" r="r" b="b"/>
              <a:pathLst>
                <a:path w="7634" h="14057" fill="none" extrusionOk="0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51"/>
            <p:cNvSpPr/>
            <p:nvPr/>
          </p:nvSpPr>
          <p:spPr>
            <a:xfrm>
              <a:off x="2695275" y="1068075"/>
              <a:ext cx="261600" cy="63825"/>
            </a:xfrm>
            <a:custGeom>
              <a:avLst/>
              <a:gdLst/>
              <a:ahLst/>
              <a:cxnLst/>
              <a:rect l="l" t="t" r="r" b="b"/>
              <a:pathLst>
                <a:path w="10464" h="2553" fill="none" extrusionOk="0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51"/>
            <p:cNvSpPr/>
            <p:nvPr/>
          </p:nvSpPr>
          <p:spPr>
            <a:xfrm>
              <a:off x="2683175" y="780475"/>
              <a:ext cx="94975" cy="287625"/>
            </a:xfrm>
            <a:custGeom>
              <a:avLst/>
              <a:gdLst/>
              <a:ahLst/>
              <a:cxnLst/>
              <a:rect l="l" t="t" r="r" b="b"/>
              <a:pathLst>
                <a:path w="3799" h="11505" fill="none" extrusionOk="0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51"/>
            <p:cNvSpPr/>
            <p:nvPr/>
          </p:nvSpPr>
          <p:spPr>
            <a:xfrm>
              <a:off x="2443050" y="1068075"/>
              <a:ext cx="240150" cy="130675"/>
            </a:xfrm>
            <a:custGeom>
              <a:avLst/>
              <a:gdLst/>
              <a:ahLst/>
              <a:cxnLst/>
              <a:rect l="l" t="t" r="r" b="b"/>
              <a:pathLst>
                <a:path w="9606" h="5227" fill="none" extrusionOk="0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51"/>
            <p:cNvSpPr/>
            <p:nvPr/>
          </p:nvSpPr>
          <p:spPr>
            <a:xfrm>
              <a:off x="2621775" y="1381675"/>
              <a:ext cx="144275" cy="85925"/>
            </a:xfrm>
            <a:custGeom>
              <a:avLst/>
              <a:gdLst/>
              <a:ahLst/>
              <a:cxnLst/>
              <a:rect l="l" t="t" r="r" b="b"/>
              <a:pathLst>
                <a:path w="5771" h="3437" fill="none" extrusionOk="0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51"/>
            <p:cNvSpPr/>
            <p:nvPr/>
          </p:nvSpPr>
          <p:spPr>
            <a:xfrm>
              <a:off x="2766025" y="1381675"/>
              <a:ext cx="123425" cy="241675"/>
            </a:xfrm>
            <a:custGeom>
              <a:avLst/>
              <a:gdLst/>
              <a:ahLst/>
              <a:cxnLst/>
              <a:rect l="l" t="t" r="r" b="b"/>
              <a:pathLst>
                <a:path w="4937" h="9667" fill="none" extrusionOk="0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51"/>
            <p:cNvSpPr/>
            <p:nvPr/>
          </p:nvSpPr>
          <p:spPr>
            <a:xfrm>
              <a:off x="2654450" y="1381675"/>
              <a:ext cx="111600" cy="387725"/>
            </a:xfrm>
            <a:custGeom>
              <a:avLst/>
              <a:gdLst/>
              <a:ahLst/>
              <a:cxnLst/>
              <a:rect l="l" t="t" r="r" b="b"/>
              <a:pathLst>
                <a:path w="4464" h="15509" fill="none" extrusionOk="0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51"/>
            <p:cNvSpPr/>
            <p:nvPr/>
          </p:nvSpPr>
          <p:spPr>
            <a:xfrm>
              <a:off x="2443050" y="1198725"/>
              <a:ext cx="323000" cy="182975"/>
            </a:xfrm>
            <a:custGeom>
              <a:avLst/>
              <a:gdLst/>
              <a:ahLst/>
              <a:cxnLst/>
              <a:rect l="l" t="t" r="r" b="b"/>
              <a:pathLst>
                <a:path w="12920" h="7319" fill="none" extrusionOk="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51"/>
            <p:cNvSpPr/>
            <p:nvPr/>
          </p:nvSpPr>
          <p:spPr>
            <a:xfrm>
              <a:off x="2766025" y="1123125"/>
              <a:ext cx="211125" cy="253450"/>
            </a:xfrm>
            <a:custGeom>
              <a:avLst/>
              <a:gdLst/>
              <a:ahLst/>
              <a:cxnLst/>
              <a:rect l="l" t="t" r="r" b="b"/>
              <a:pathLst>
                <a:path w="8445" h="10138" fill="none" extrusionOk="0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51"/>
            <p:cNvSpPr/>
            <p:nvPr/>
          </p:nvSpPr>
          <p:spPr>
            <a:xfrm>
              <a:off x="2968950" y="1133400"/>
              <a:ext cx="133100" cy="392250"/>
            </a:xfrm>
            <a:custGeom>
              <a:avLst/>
              <a:gdLst/>
              <a:ahLst/>
              <a:cxnLst/>
              <a:rect l="l" t="t" r="r" b="b"/>
              <a:pathLst>
                <a:path w="5324" h="15690" fill="none" extrusionOk="0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51"/>
            <p:cNvSpPr/>
            <p:nvPr/>
          </p:nvSpPr>
          <p:spPr>
            <a:xfrm>
              <a:off x="2766025" y="1381675"/>
              <a:ext cx="336025" cy="143975"/>
            </a:xfrm>
            <a:custGeom>
              <a:avLst/>
              <a:gdLst/>
              <a:ahLst/>
              <a:cxnLst/>
              <a:rect l="l" t="t" r="r" b="b"/>
              <a:pathLst>
                <a:path w="13441" h="5759" fill="none" extrusionOk="0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51"/>
            <p:cNvSpPr/>
            <p:nvPr/>
          </p:nvSpPr>
          <p:spPr>
            <a:xfrm>
              <a:off x="3102025" y="1240150"/>
              <a:ext cx="147600" cy="285500"/>
            </a:xfrm>
            <a:custGeom>
              <a:avLst/>
              <a:gdLst/>
              <a:ahLst/>
              <a:cxnLst/>
              <a:rect l="l" t="t" r="r" b="b"/>
              <a:pathLst>
                <a:path w="5904" h="11420" fill="none" extrusionOk="0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51"/>
            <p:cNvSpPr/>
            <p:nvPr/>
          </p:nvSpPr>
          <p:spPr>
            <a:xfrm>
              <a:off x="2969875" y="861825"/>
              <a:ext cx="185700" cy="270075"/>
            </a:xfrm>
            <a:custGeom>
              <a:avLst/>
              <a:gdLst/>
              <a:ahLst/>
              <a:cxnLst/>
              <a:rect l="l" t="t" r="r" b="b"/>
              <a:pathLst>
                <a:path w="7428" h="10803" fill="none" extrusionOk="0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51"/>
            <p:cNvSpPr/>
            <p:nvPr/>
          </p:nvSpPr>
          <p:spPr>
            <a:xfrm>
              <a:off x="2969875" y="1131875"/>
              <a:ext cx="275225" cy="116775"/>
            </a:xfrm>
            <a:custGeom>
              <a:avLst/>
              <a:gdLst/>
              <a:ahLst/>
              <a:cxnLst/>
              <a:rect l="l" t="t" r="r" b="b"/>
              <a:pathLst>
                <a:path w="11009" h="4671" fill="none" extrusionOk="0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51"/>
            <p:cNvSpPr/>
            <p:nvPr/>
          </p:nvSpPr>
          <p:spPr>
            <a:xfrm>
              <a:off x="3349700" y="2603750"/>
              <a:ext cx="1343375" cy="1817575"/>
            </a:xfrm>
            <a:custGeom>
              <a:avLst/>
              <a:gdLst/>
              <a:ahLst/>
              <a:cxnLst/>
              <a:rect l="l" t="t" r="r" b="b"/>
              <a:pathLst>
                <a:path w="53735" h="72703" fill="none" extrusionOk="0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51"/>
            <p:cNvSpPr/>
            <p:nvPr/>
          </p:nvSpPr>
          <p:spPr>
            <a:xfrm>
              <a:off x="3385100" y="2877450"/>
              <a:ext cx="295475" cy="291550"/>
            </a:xfrm>
            <a:custGeom>
              <a:avLst/>
              <a:gdLst/>
              <a:ahLst/>
              <a:cxnLst/>
              <a:rect l="l" t="t" r="r" b="b"/>
              <a:pathLst>
                <a:path w="11819" h="11662" fill="none" extrusionOk="0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51"/>
            <p:cNvSpPr/>
            <p:nvPr/>
          </p:nvSpPr>
          <p:spPr>
            <a:xfrm>
              <a:off x="3680550" y="2603750"/>
              <a:ext cx="106775" cy="565250"/>
            </a:xfrm>
            <a:custGeom>
              <a:avLst/>
              <a:gdLst/>
              <a:ahLst/>
              <a:cxnLst/>
              <a:rect l="l" t="t" r="r" b="b"/>
              <a:pathLst>
                <a:path w="4271" h="22610" fill="none" extrusionOk="0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51"/>
            <p:cNvSpPr/>
            <p:nvPr/>
          </p:nvSpPr>
          <p:spPr>
            <a:xfrm>
              <a:off x="3787300" y="2603750"/>
              <a:ext cx="225625" cy="660225"/>
            </a:xfrm>
            <a:custGeom>
              <a:avLst/>
              <a:gdLst/>
              <a:ahLst/>
              <a:cxnLst/>
              <a:rect l="l" t="t" r="r" b="b"/>
              <a:pathLst>
                <a:path w="9025" h="26409" fill="none" extrusionOk="0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51"/>
            <p:cNvSpPr/>
            <p:nvPr/>
          </p:nvSpPr>
          <p:spPr>
            <a:xfrm>
              <a:off x="4093350" y="2738325"/>
              <a:ext cx="140350" cy="442775"/>
            </a:xfrm>
            <a:custGeom>
              <a:avLst/>
              <a:gdLst/>
              <a:ahLst/>
              <a:cxnLst/>
              <a:rect l="l" t="t" r="r" b="b"/>
              <a:pathLst>
                <a:path w="5614" h="17711" fill="none" extrusionOk="0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51"/>
            <p:cNvSpPr/>
            <p:nvPr/>
          </p:nvSpPr>
          <p:spPr>
            <a:xfrm>
              <a:off x="4012900" y="2738325"/>
              <a:ext cx="80475" cy="525650"/>
            </a:xfrm>
            <a:custGeom>
              <a:avLst/>
              <a:gdLst/>
              <a:ahLst/>
              <a:cxnLst/>
              <a:rect l="l" t="t" r="r" b="b"/>
              <a:pathLst>
                <a:path w="3219" h="21026" fill="none" extrusionOk="0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51"/>
            <p:cNvSpPr/>
            <p:nvPr/>
          </p:nvSpPr>
          <p:spPr>
            <a:xfrm>
              <a:off x="4015025" y="3249125"/>
              <a:ext cx="183000" cy="352025"/>
            </a:xfrm>
            <a:custGeom>
              <a:avLst/>
              <a:gdLst/>
              <a:ahLst/>
              <a:cxnLst/>
              <a:rect l="l" t="t" r="r" b="b"/>
              <a:pathLst>
                <a:path w="7320" h="14081" fill="none" extrusionOk="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51"/>
            <p:cNvSpPr/>
            <p:nvPr/>
          </p:nvSpPr>
          <p:spPr>
            <a:xfrm>
              <a:off x="4198000" y="3181075"/>
              <a:ext cx="35700" cy="420075"/>
            </a:xfrm>
            <a:custGeom>
              <a:avLst/>
              <a:gdLst/>
              <a:ahLst/>
              <a:cxnLst/>
              <a:rect l="l" t="t" r="r" b="b"/>
              <a:pathLst>
                <a:path w="1428" h="16803" fill="none" extrusionOk="0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51"/>
            <p:cNvSpPr/>
            <p:nvPr/>
          </p:nvSpPr>
          <p:spPr>
            <a:xfrm>
              <a:off x="4013225" y="3179575"/>
              <a:ext cx="220175" cy="70775"/>
            </a:xfrm>
            <a:custGeom>
              <a:avLst/>
              <a:gdLst/>
              <a:ahLst/>
              <a:cxnLst/>
              <a:rect l="l" t="t" r="r" b="b"/>
              <a:pathLst>
                <a:path w="8807" h="2831" fill="none" extrusionOk="0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51"/>
            <p:cNvSpPr/>
            <p:nvPr/>
          </p:nvSpPr>
          <p:spPr>
            <a:xfrm>
              <a:off x="3680550" y="3168975"/>
              <a:ext cx="338125" cy="80175"/>
            </a:xfrm>
            <a:custGeom>
              <a:avLst/>
              <a:gdLst/>
              <a:ahLst/>
              <a:cxnLst/>
              <a:rect l="l" t="t" r="r" b="b"/>
              <a:pathLst>
                <a:path w="13525" h="3207" fill="none" extrusionOk="0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51"/>
            <p:cNvSpPr/>
            <p:nvPr/>
          </p:nvSpPr>
          <p:spPr>
            <a:xfrm>
              <a:off x="3641550" y="3168975"/>
              <a:ext cx="39025" cy="251950"/>
            </a:xfrm>
            <a:custGeom>
              <a:avLst/>
              <a:gdLst/>
              <a:ahLst/>
              <a:cxnLst/>
              <a:rect l="l" t="t" r="r" b="b"/>
              <a:pathLst>
                <a:path w="1561" h="10078" fill="none" extrusionOk="0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51"/>
            <p:cNvSpPr/>
            <p:nvPr/>
          </p:nvSpPr>
          <p:spPr>
            <a:xfrm>
              <a:off x="3364525" y="3168975"/>
              <a:ext cx="316050" cy="109800"/>
            </a:xfrm>
            <a:custGeom>
              <a:avLst/>
              <a:gdLst/>
              <a:ahLst/>
              <a:cxnLst/>
              <a:rect l="l" t="t" r="r" b="b"/>
              <a:pathLst>
                <a:path w="12642" h="4392" fill="none" extrusionOk="0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51"/>
            <p:cNvSpPr/>
            <p:nvPr/>
          </p:nvSpPr>
          <p:spPr>
            <a:xfrm>
              <a:off x="3680550" y="3168975"/>
              <a:ext cx="160000" cy="375025"/>
            </a:xfrm>
            <a:custGeom>
              <a:avLst/>
              <a:gdLst/>
              <a:ahLst/>
              <a:cxnLst/>
              <a:rect l="l" t="t" r="r" b="b"/>
              <a:pathLst>
                <a:path w="6400" h="15001" fill="none" extrusionOk="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51"/>
            <p:cNvSpPr/>
            <p:nvPr/>
          </p:nvSpPr>
          <p:spPr>
            <a:xfrm>
              <a:off x="3840525" y="3249125"/>
              <a:ext cx="178150" cy="294875"/>
            </a:xfrm>
            <a:custGeom>
              <a:avLst/>
              <a:gdLst/>
              <a:ahLst/>
              <a:cxnLst/>
              <a:rect l="l" t="t" r="r" b="b"/>
              <a:pathLst>
                <a:path w="7126" h="11795" fill="none" extrusionOk="0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51"/>
            <p:cNvSpPr/>
            <p:nvPr/>
          </p:nvSpPr>
          <p:spPr>
            <a:xfrm>
              <a:off x="3929450" y="3247600"/>
              <a:ext cx="83475" cy="524425"/>
            </a:xfrm>
            <a:custGeom>
              <a:avLst/>
              <a:gdLst/>
              <a:ahLst/>
              <a:cxnLst/>
              <a:rect l="l" t="t" r="r" b="b"/>
              <a:pathLst>
                <a:path w="3339" h="20977" fill="none" extrusionOk="0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51"/>
            <p:cNvSpPr/>
            <p:nvPr/>
          </p:nvSpPr>
          <p:spPr>
            <a:xfrm>
              <a:off x="3902525" y="3601125"/>
              <a:ext cx="295500" cy="170900"/>
            </a:xfrm>
            <a:custGeom>
              <a:avLst/>
              <a:gdLst/>
              <a:ahLst/>
              <a:cxnLst/>
              <a:rect l="l" t="t" r="r" b="b"/>
              <a:pathLst>
                <a:path w="11820" h="6836" fill="none" extrusionOk="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51"/>
            <p:cNvSpPr/>
            <p:nvPr/>
          </p:nvSpPr>
          <p:spPr>
            <a:xfrm>
              <a:off x="4201025" y="3131475"/>
              <a:ext cx="235300" cy="464850"/>
            </a:xfrm>
            <a:custGeom>
              <a:avLst/>
              <a:gdLst/>
              <a:ahLst/>
              <a:cxnLst/>
              <a:rect l="l" t="t" r="r" b="b"/>
              <a:pathLst>
                <a:path w="9412" h="18594" fill="none" extrusionOk="0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51"/>
            <p:cNvSpPr/>
            <p:nvPr/>
          </p:nvSpPr>
          <p:spPr>
            <a:xfrm>
              <a:off x="4233675" y="3136025"/>
              <a:ext cx="222300" cy="45075"/>
            </a:xfrm>
            <a:custGeom>
              <a:avLst/>
              <a:gdLst/>
              <a:ahLst/>
              <a:cxnLst/>
              <a:rect l="l" t="t" r="r" b="b"/>
              <a:pathLst>
                <a:path w="8892" h="1803" fill="none" extrusionOk="0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51"/>
            <p:cNvSpPr/>
            <p:nvPr/>
          </p:nvSpPr>
          <p:spPr>
            <a:xfrm>
              <a:off x="4455950" y="3147500"/>
              <a:ext cx="71100" cy="411625"/>
            </a:xfrm>
            <a:custGeom>
              <a:avLst/>
              <a:gdLst/>
              <a:ahLst/>
              <a:cxnLst/>
              <a:rect l="l" t="t" r="r" b="b"/>
              <a:pathLst>
                <a:path w="2844" h="16465" fill="none" extrusionOk="0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51"/>
            <p:cNvSpPr/>
            <p:nvPr/>
          </p:nvSpPr>
          <p:spPr>
            <a:xfrm>
              <a:off x="4198000" y="3559100"/>
              <a:ext cx="329050" cy="41750"/>
            </a:xfrm>
            <a:custGeom>
              <a:avLst/>
              <a:gdLst/>
              <a:ahLst/>
              <a:cxnLst/>
              <a:rect l="l" t="t" r="r" b="b"/>
              <a:pathLst>
                <a:path w="13162" h="1670" fill="none" extrusionOk="0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51"/>
            <p:cNvSpPr/>
            <p:nvPr/>
          </p:nvSpPr>
          <p:spPr>
            <a:xfrm>
              <a:off x="4198000" y="3589050"/>
              <a:ext cx="205975" cy="407075"/>
            </a:xfrm>
            <a:custGeom>
              <a:avLst/>
              <a:gdLst/>
              <a:ahLst/>
              <a:cxnLst/>
              <a:rect l="l" t="t" r="r" b="b"/>
              <a:pathLst>
                <a:path w="8239" h="16283" fill="none" extrusionOk="0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51"/>
            <p:cNvSpPr/>
            <p:nvPr/>
          </p:nvSpPr>
          <p:spPr>
            <a:xfrm>
              <a:off x="4185900" y="3589050"/>
              <a:ext cx="12125" cy="523800"/>
            </a:xfrm>
            <a:custGeom>
              <a:avLst/>
              <a:gdLst/>
              <a:ahLst/>
              <a:cxnLst/>
              <a:rect l="l" t="t" r="r" b="b"/>
              <a:pathLst>
                <a:path w="485" h="20952" fill="none" extrusionOk="0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51"/>
            <p:cNvSpPr/>
            <p:nvPr/>
          </p:nvSpPr>
          <p:spPr>
            <a:xfrm>
              <a:off x="4185900" y="4100725"/>
              <a:ext cx="119475" cy="168475"/>
            </a:xfrm>
            <a:custGeom>
              <a:avLst/>
              <a:gdLst/>
              <a:ahLst/>
              <a:cxnLst/>
              <a:rect l="l" t="t" r="r" b="b"/>
              <a:pathLst>
                <a:path w="4779" h="6739" fill="none" extrusionOk="0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51"/>
            <p:cNvSpPr/>
            <p:nvPr/>
          </p:nvSpPr>
          <p:spPr>
            <a:xfrm>
              <a:off x="3958775" y="4085900"/>
              <a:ext cx="227150" cy="14850"/>
            </a:xfrm>
            <a:custGeom>
              <a:avLst/>
              <a:gdLst/>
              <a:ahLst/>
              <a:cxnLst/>
              <a:rect l="l" t="t" r="r" b="b"/>
              <a:pathLst>
                <a:path w="9086" h="594" fill="none" extrusionOk="0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51"/>
            <p:cNvSpPr/>
            <p:nvPr/>
          </p:nvSpPr>
          <p:spPr>
            <a:xfrm>
              <a:off x="4185900" y="3996100"/>
              <a:ext cx="218075" cy="104650"/>
            </a:xfrm>
            <a:custGeom>
              <a:avLst/>
              <a:gdLst/>
              <a:ahLst/>
              <a:cxnLst/>
              <a:rect l="l" t="t" r="r" b="b"/>
              <a:pathLst>
                <a:path w="8723" h="4186" fill="none" extrusionOk="0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51"/>
            <p:cNvSpPr/>
            <p:nvPr/>
          </p:nvSpPr>
          <p:spPr>
            <a:xfrm>
              <a:off x="4334375" y="2852350"/>
              <a:ext cx="111025" cy="283700"/>
            </a:xfrm>
            <a:custGeom>
              <a:avLst/>
              <a:gdLst/>
              <a:ahLst/>
              <a:cxnLst/>
              <a:rect l="l" t="t" r="r" b="b"/>
              <a:pathLst>
                <a:path w="4441" h="11348" fill="none" extrusionOk="0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51"/>
            <p:cNvSpPr/>
            <p:nvPr/>
          </p:nvSpPr>
          <p:spPr>
            <a:xfrm>
              <a:off x="3385100" y="2652150"/>
              <a:ext cx="158175" cy="225325"/>
            </a:xfrm>
            <a:custGeom>
              <a:avLst/>
              <a:gdLst/>
              <a:ahLst/>
              <a:cxnLst/>
              <a:rect l="l" t="t" r="r" b="b"/>
              <a:pathLst>
                <a:path w="6327" h="9013" fill="none" extrusionOk="0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51"/>
            <p:cNvSpPr/>
            <p:nvPr/>
          </p:nvSpPr>
          <p:spPr>
            <a:xfrm>
              <a:off x="3544150" y="2591975"/>
              <a:ext cx="256175" cy="64425"/>
            </a:xfrm>
            <a:custGeom>
              <a:avLst/>
              <a:gdLst/>
              <a:ahLst/>
              <a:cxnLst/>
              <a:rect l="l" t="t" r="r" b="b"/>
              <a:pathLst>
                <a:path w="10247" h="2577" fill="none" extrusionOk="0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51"/>
            <p:cNvSpPr/>
            <p:nvPr/>
          </p:nvSpPr>
          <p:spPr>
            <a:xfrm>
              <a:off x="3473100" y="1177850"/>
              <a:ext cx="3833475" cy="2175325"/>
            </a:xfrm>
            <a:custGeom>
              <a:avLst/>
              <a:gdLst/>
              <a:ahLst/>
              <a:cxnLst/>
              <a:rect l="l" t="t" r="r" b="b"/>
              <a:pathLst>
                <a:path w="153339" h="87013" fill="none" extrusionOk="0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51"/>
            <p:cNvSpPr/>
            <p:nvPr/>
          </p:nvSpPr>
          <p:spPr>
            <a:xfrm>
              <a:off x="3473100" y="2483100"/>
              <a:ext cx="168475" cy="66850"/>
            </a:xfrm>
            <a:custGeom>
              <a:avLst/>
              <a:gdLst/>
              <a:ahLst/>
              <a:cxnLst/>
              <a:rect l="l" t="t" r="r" b="b"/>
              <a:pathLst>
                <a:path w="6739" h="2674" fill="none" extrusionOk="0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51"/>
            <p:cNvSpPr/>
            <p:nvPr/>
          </p:nvSpPr>
          <p:spPr>
            <a:xfrm>
              <a:off x="3493950" y="2402950"/>
              <a:ext cx="138850" cy="200825"/>
            </a:xfrm>
            <a:custGeom>
              <a:avLst/>
              <a:gdLst/>
              <a:ahLst/>
              <a:cxnLst/>
              <a:rect l="l" t="t" r="r" b="b"/>
              <a:pathLst>
                <a:path w="5554" h="8033" fill="none" extrusionOk="0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51"/>
            <p:cNvSpPr/>
            <p:nvPr/>
          </p:nvSpPr>
          <p:spPr>
            <a:xfrm>
              <a:off x="3632775" y="2176750"/>
              <a:ext cx="356575" cy="226225"/>
            </a:xfrm>
            <a:custGeom>
              <a:avLst/>
              <a:gdLst/>
              <a:ahLst/>
              <a:cxnLst/>
              <a:rect l="l" t="t" r="r" b="b"/>
              <a:pathLst>
                <a:path w="14263" h="9049" fill="none" extrusionOk="0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51"/>
            <p:cNvSpPr/>
            <p:nvPr/>
          </p:nvSpPr>
          <p:spPr>
            <a:xfrm>
              <a:off x="3754650" y="2173125"/>
              <a:ext cx="246200" cy="254050"/>
            </a:xfrm>
            <a:custGeom>
              <a:avLst/>
              <a:gdLst/>
              <a:ahLst/>
              <a:cxnLst/>
              <a:rect l="l" t="t" r="r" b="b"/>
              <a:pathLst>
                <a:path w="9848" h="10162" fill="none" extrusionOk="0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51"/>
            <p:cNvSpPr/>
            <p:nvPr/>
          </p:nvSpPr>
          <p:spPr>
            <a:xfrm>
              <a:off x="3936100" y="2173125"/>
              <a:ext cx="64750" cy="167850"/>
            </a:xfrm>
            <a:custGeom>
              <a:avLst/>
              <a:gdLst/>
              <a:ahLst/>
              <a:cxnLst/>
              <a:rect l="l" t="t" r="r" b="b"/>
              <a:pathLst>
                <a:path w="2590" h="6714" fill="none" extrusionOk="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51"/>
            <p:cNvSpPr/>
            <p:nvPr/>
          </p:nvSpPr>
          <p:spPr>
            <a:xfrm>
              <a:off x="3998100" y="2185200"/>
              <a:ext cx="145775" cy="309700"/>
            </a:xfrm>
            <a:custGeom>
              <a:avLst/>
              <a:gdLst/>
              <a:ahLst/>
              <a:cxnLst/>
              <a:rect l="l" t="t" r="r" b="b"/>
              <a:pathLst>
                <a:path w="5831" h="12388" fill="none" extrusionOk="0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51"/>
            <p:cNvSpPr/>
            <p:nvPr/>
          </p:nvSpPr>
          <p:spPr>
            <a:xfrm>
              <a:off x="3855350" y="2066350"/>
              <a:ext cx="142775" cy="118875"/>
            </a:xfrm>
            <a:custGeom>
              <a:avLst/>
              <a:gdLst/>
              <a:ahLst/>
              <a:cxnLst/>
              <a:rect l="l" t="t" r="r" b="b"/>
              <a:pathLst>
                <a:path w="5711" h="4755" fill="none" extrusionOk="0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51"/>
            <p:cNvSpPr/>
            <p:nvPr/>
          </p:nvSpPr>
          <p:spPr>
            <a:xfrm>
              <a:off x="3749500" y="2125625"/>
              <a:ext cx="248625" cy="59600"/>
            </a:xfrm>
            <a:custGeom>
              <a:avLst/>
              <a:gdLst/>
              <a:ahLst/>
              <a:cxnLst/>
              <a:rect l="l" t="t" r="r" b="b"/>
              <a:pathLst>
                <a:path w="9945" h="2384" fill="none" extrusionOk="0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51"/>
            <p:cNvSpPr/>
            <p:nvPr/>
          </p:nvSpPr>
          <p:spPr>
            <a:xfrm>
              <a:off x="3632775" y="2185200"/>
              <a:ext cx="368075" cy="61425"/>
            </a:xfrm>
            <a:custGeom>
              <a:avLst/>
              <a:gdLst/>
              <a:ahLst/>
              <a:cxnLst/>
              <a:rect l="l" t="t" r="r" b="b"/>
              <a:pathLst>
                <a:path w="14723" h="2457" fill="none" extrusionOk="0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51"/>
            <p:cNvSpPr/>
            <p:nvPr/>
          </p:nvSpPr>
          <p:spPr>
            <a:xfrm>
              <a:off x="4093350" y="2001950"/>
              <a:ext cx="128250" cy="162725"/>
            </a:xfrm>
            <a:custGeom>
              <a:avLst/>
              <a:gdLst/>
              <a:ahLst/>
              <a:cxnLst/>
              <a:rect l="l" t="t" r="r" b="b"/>
              <a:pathLst>
                <a:path w="5130" h="6509" fill="none" extrusionOk="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51"/>
            <p:cNvSpPr/>
            <p:nvPr/>
          </p:nvSpPr>
          <p:spPr>
            <a:xfrm>
              <a:off x="4012900" y="2001950"/>
              <a:ext cx="80475" cy="174825"/>
            </a:xfrm>
            <a:custGeom>
              <a:avLst/>
              <a:gdLst/>
              <a:ahLst/>
              <a:cxnLst/>
              <a:rect l="l" t="t" r="r" b="b"/>
              <a:pathLst>
                <a:path w="3219" h="6993" fill="none" extrusionOk="0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51"/>
            <p:cNvSpPr/>
            <p:nvPr/>
          </p:nvSpPr>
          <p:spPr>
            <a:xfrm>
              <a:off x="3992350" y="2164650"/>
              <a:ext cx="229850" cy="22100"/>
            </a:xfrm>
            <a:custGeom>
              <a:avLst/>
              <a:gdLst/>
              <a:ahLst/>
              <a:cxnLst/>
              <a:rect l="l" t="t" r="r" b="b"/>
              <a:pathLst>
                <a:path w="9194" h="884" fill="none" extrusionOk="0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51"/>
            <p:cNvSpPr/>
            <p:nvPr/>
          </p:nvSpPr>
          <p:spPr>
            <a:xfrm>
              <a:off x="4222175" y="2164650"/>
              <a:ext cx="83200" cy="188125"/>
            </a:xfrm>
            <a:custGeom>
              <a:avLst/>
              <a:gdLst/>
              <a:ahLst/>
              <a:cxnLst/>
              <a:rect l="l" t="t" r="r" b="b"/>
              <a:pathLst>
                <a:path w="3328" h="7525" fill="none" extrusionOk="0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51"/>
            <p:cNvSpPr/>
            <p:nvPr/>
          </p:nvSpPr>
          <p:spPr>
            <a:xfrm>
              <a:off x="4305350" y="2014050"/>
              <a:ext cx="236525" cy="338725"/>
            </a:xfrm>
            <a:custGeom>
              <a:avLst/>
              <a:gdLst/>
              <a:ahLst/>
              <a:cxnLst/>
              <a:rect l="l" t="t" r="r" b="b"/>
              <a:pathLst>
                <a:path w="9461" h="13549" fill="none" extrusionOk="0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51"/>
            <p:cNvSpPr/>
            <p:nvPr/>
          </p:nvSpPr>
          <p:spPr>
            <a:xfrm>
              <a:off x="4138725" y="2164650"/>
              <a:ext cx="83475" cy="319075"/>
            </a:xfrm>
            <a:custGeom>
              <a:avLst/>
              <a:gdLst/>
              <a:ahLst/>
              <a:cxnLst/>
              <a:rect l="l" t="t" r="r" b="b"/>
              <a:pathLst>
                <a:path w="3339" h="12763" fill="none" extrusionOk="0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51"/>
            <p:cNvSpPr/>
            <p:nvPr/>
          </p:nvSpPr>
          <p:spPr>
            <a:xfrm>
              <a:off x="4465925" y="1687425"/>
              <a:ext cx="75950" cy="326650"/>
            </a:xfrm>
            <a:custGeom>
              <a:avLst/>
              <a:gdLst/>
              <a:ahLst/>
              <a:cxnLst/>
              <a:rect l="l" t="t" r="r" b="b"/>
              <a:pathLst>
                <a:path w="3038" h="13066" fill="none" extrusionOk="0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51"/>
            <p:cNvSpPr/>
            <p:nvPr/>
          </p:nvSpPr>
          <p:spPr>
            <a:xfrm>
              <a:off x="4210100" y="1757300"/>
              <a:ext cx="330850" cy="251925"/>
            </a:xfrm>
            <a:custGeom>
              <a:avLst/>
              <a:gdLst/>
              <a:ahLst/>
              <a:cxnLst/>
              <a:rect l="l" t="t" r="r" b="b"/>
              <a:pathLst>
                <a:path w="13234" h="10077" fill="none" extrusionOk="0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51"/>
            <p:cNvSpPr/>
            <p:nvPr/>
          </p:nvSpPr>
          <p:spPr>
            <a:xfrm>
              <a:off x="4209475" y="1505075"/>
              <a:ext cx="145800" cy="252250"/>
            </a:xfrm>
            <a:custGeom>
              <a:avLst/>
              <a:gdLst/>
              <a:ahLst/>
              <a:cxnLst/>
              <a:rect l="l" t="t" r="r" b="b"/>
              <a:pathLst>
                <a:path w="5832" h="10090" fill="none" extrusionOk="0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51"/>
            <p:cNvSpPr/>
            <p:nvPr/>
          </p:nvSpPr>
          <p:spPr>
            <a:xfrm>
              <a:off x="4209475" y="1678950"/>
              <a:ext cx="267975" cy="78375"/>
            </a:xfrm>
            <a:custGeom>
              <a:avLst/>
              <a:gdLst/>
              <a:ahLst/>
              <a:cxnLst/>
              <a:rect l="l" t="t" r="r" b="b"/>
              <a:pathLst>
                <a:path w="10719" h="3135" fill="none" extrusionOk="0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51"/>
            <p:cNvSpPr/>
            <p:nvPr/>
          </p:nvSpPr>
          <p:spPr>
            <a:xfrm>
              <a:off x="4018650" y="1505075"/>
              <a:ext cx="62625" cy="173900"/>
            </a:xfrm>
            <a:custGeom>
              <a:avLst/>
              <a:gdLst/>
              <a:ahLst/>
              <a:cxnLst/>
              <a:rect l="l" t="t" r="r" b="b"/>
              <a:pathLst>
                <a:path w="2505" h="6956" fill="none" extrusionOk="0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51"/>
            <p:cNvSpPr/>
            <p:nvPr/>
          </p:nvSpPr>
          <p:spPr>
            <a:xfrm>
              <a:off x="3855350" y="1666875"/>
              <a:ext cx="238025" cy="32675"/>
            </a:xfrm>
            <a:custGeom>
              <a:avLst/>
              <a:gdLst/>
              <a:ahLst/>
              <a:cxnLst/>
              <a:rect l="l" t="t" r="r" b="b"/>
              <a:pathLst>
                <a:path w="9521" h="1307" fill="none" extrusionOk="0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51"/>
            <p:cNvSpPr/>
            <p:nvPr/>
          </p:nvSpPr>
          <p:spPr>
            <a:xfrm>
              <a:off x="3766450" y="1666875"/>
              <a:ext cx="314825" cy="202025"/>
            </a:xfrm>
            <a:custGeom>
              <a:avLst/>
              <a:gdLst/>
              <a:ahLst/>
              <a:cxnLst/>
              <a:rect l="l" t="t" r="r" b="b"/>
              <a:pathLst>
                <a:path w="12593" h="8081" fill="none" extrusionOk="0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51"/>
            <p:cNvSpPr/>
            <p:nvPr/>
          </p:nvSpPr>
          <p:spPr>
            <a:xfrm>
              <a:off x="4081250" y="1505075"/>
              <a:ext cx="277950" cy="161825"/>
            </a:xfrm>
            <a:custGeom>
              <a:avLst/>
              <a:gdLst/>
              <a:ahLst/>
              <a:cxnLst/>
              <a:rect l="l" t="t" r="r" b="b"/>
              <a:pathLst>
                <a:path w="11118" h="6473" fill="none" extrusionOk="0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51"/>
            <p:cNvSpPr/>
            <p:nvPr/>
          </p:nvSpPr>
          <p:spPr>
            <a:xfrm>
              <a:off x="4541850" y="1827450"/>
              <a:ext cx="336900" cy="186625"/>
            </a:xfrm>
            <a:custGeom>
              <a:avLst/>
              <a:gdLst/>
              <a:ahLst/>
              <a:cxnLst/>
              <a:rect l="l" t="t" r="r" b="b"/>
              <a:pathLst>
                <a:path w="13476" h="7465" fill="none" extrusionOk="0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51"/>
            <p:cNvSpPr/>
            <p:nvPr/>
          </p:nvSpPr>
          <p:spPr>
            <a:xfrm>
              <a:off x="4540925" y="2009200"/>
              <a:ext cx="380775" cy="174225"/>
            </a:xfrm>
            <a:custGeom>
              <a:avLst/>
              <a:gdLst/>
              <a:ahLst/>
              <a:cxnLst/>
              <a:rect l="l" t="t" r="r" b="b"/>
              <a:pathLst>
                <a:path w="15231" h="6969" fill="none" extrusionOk="0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51"/>
            <p:cNvSpPr/>
            <p:nvPr/>
          </p:nvSpPr>
          <p:spPr>
            <a:xfrm>
              <a:off x="4539125" y="2394175"/>
              <a:ext cx="468175" cy="387425"/>
            </a:xfrm>
            <a:custGeom>
              <a:avLst/>
              <a:gdLst/>
              <a:ahLst/>
              <a:cxnLst/>
              <a:rect l="l" t="t" r="r" b="b"/>
              <a:pathLst>
                <a:path w="18727" h="15497" fill="none" extrusionOk="0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51"/>
            <p:cNvSpPr/>
            <p:nvPr/>
          </p:nvSpPr>
          <p:spPr>
            <a:xfrm>
              <a:off x="4921675" y="2186725"/>
              <a:ext cx="85625" cy="228350"/>
            </a:xfrm>
            <a:custGeom>
              <a:avLst/>
              <a:gdLst/>
              <a:ahLst/>
              <a:cxnLst/>
              <a:rect l="l" t="t" r="r" b="b"/>
              <a:pathLst>
                <a:path w="3425" h="9134" fill="none" extrusionOk="0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51"/>
            <p:cNvSpPr/>
            <p:nvPr/>
          </p:nvSpPr>
          <p:spPr>
            <a:xfrm>
              <a:off x="5007275" y="2394175"/>
              <a:ext cx="85000" cy="258000"/>
            </a:xfrm>
            <a:custGeom>
              <a:avLst/>
              <a:gdLst/>
              <a:ahLst/>
              <a:cxnLst/>
              <a:rect l="l" t="t" r="r" b="b"/>
              <a:pathLst>
                <a:path w="3400" h="10320" fill="none" extrusionOk="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51"/>
            <p:cNvSpPr/>
            <p:nvPr/>
          </p:nvSpPr>
          <p:spPr>
            <a:xfrm>
              <a:off x="4968850" y="1334200"/>
              <a:ext cx="2205875" cy="1654875"/>
            </a:xfrm>
            <a:custGeom>
              <a:avLst/>
              <a:gdLst/>
              <a:ahLst/>
              <a:cxnLst/>
              <a:rect l="l" t="t" r="r" b="b"/>
              <a:pathLst>
                <a:path w="88235" h="66195" fill="none" extrusionOk="0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51"/>
            <p:cNvSpPr/>
            <p:nvPr/>
          </p:nvSpPr>
          <p:spPr>
            <a:xfrm>
              <a:off x="4878750" y="1177850"/>
              <a:ext cx="1731050" cy="1005575"/>
            </a:xfrm>
            <a:custGeom>
              <a:avLst/>
              <a:gdLst/>
              <a:ahLst/>
              <a:cxnLst/>
              <a:rect l="l" t="t" r="r" b="b"/>
              <a:pathLst>
                <a:path w="69242" h="40223" fill="none" extrusionOk="0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51"/>
            <p:cNvSpPr/>
            <p:nvPr/>
          </p:nvSpPr>
          <p:spPr>
            <a:xfrm>
              <a:off x="5092250" y="2143775"/>
              <a:ext cx="396500" cy="851350"/>
            </a:xfrm>
            <a:custGeom>
              <a:avLst/>
              <a:gdLst/>
              <a:ahLst/>
              <a:cxnLst/>
              <a:rect l="l" t="t" r="r" b="b"/>
              <a:pathLst>
                <a:path w="15860" h="34054" fill="none" extrusionOk="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51"/>
            <p:cNvSpPr/>
            <p:nvPr/>
          </p:nvSpPr>
          <p:spPr>
            <a:xfrm>
              <a:off x="4389725" y="2014050"/>
              <a:ext cx="617575" cy="1140750"/>
            </a:xfrm>
            <a:custGeom>
              <a:avLst/>
              <a:gdLst/>
              <a:ahLst/>
              <a:cxnLst/>
              <a:rect l="l" t="t" r="r" b="b"/>
              <a:pathLst>
                <a:path w="24703" h="45630" fill="none" extrusionOk="0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51"/>
            <p:cNvSpPr/>
            <p:nvPr/>
          </p:nvSpPr>
          <p:spPr>
            <a:xfrm>
              <a:off x="4420875" y="2917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close/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51"/>
            <p:cNvSpPr/>
            <p:nvPr/>
          </p:nvSpPr>
          <p:spPr>
            <a:xfrm>
              <a:off x="5007275" y="2143775"/>
              <a:ext cx="316650" cy="250425"/>
            </a:xfrm>
            <a:custGeom>
              <a:avLst/>
              <a:gdLst/>
              <a:ahLst/>
              <a:cxnLst/>
              <a:rect l="l" t="t" r="r" b="b"/>
              <a:pathLst>
                <a:path w="12666" h="10017" fill="none" extrusionOk="0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51"/>
            <p:cNvSpPr/>
            <p:nvPr/>
          </p:nvSpPr>
          <p:spPr>
            <a:xfrm>
              <a:off x="5323900" y="2123225"/>
              <a:ext cx="497500" cy="20575"/>
            </a:xfrm>
            <a:custGeom>
              <a:avLst/>
              <a:gdLst/>
              <a:ahLst/>
              <a:cxnLst/>
              <a:rect l="l" t="t" r="r" b="b"/>
              <a:pathLst>
                <a:path w="19900" h="823" fill="none" extrusionOk="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51"/>
            <p:cNvSpPr/>
            <p:nvPr/>
          </p:nvSpPr>
          <p:spPr>
            <a:xfrm>
              <a:off x="5092250" y="2143775"/>
              <a:ext cx="231675" cy="495400"/>
            </a:xfrm>
            <a:custGeom>
              <a:avLst/>
              <a:gdLst/>
              <a:ahLst/>
              <a:cxnLst/>
              <a:rect l="l" t="t" r="r" b="b"/>
              <a:pathLst>
                <a:path w="9267" h="19816" fill="none" extrusionOk="0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51"/>
            <p:cNvSpPr/>
            <p:nvPr/>
          </p:nvSpPr>
          <p:spPr>
            <a:xfrm>
              <a:off x="4647700" y="2415050"/>
              <a:ext cx="359600" cy="378650"/>
            </a:xfrm>
            <a:custGeom>
              <a:avLst/>
              <a:gdLst/>
              <a:ahLst/>
              <a:cxnLst/>
              <a:rect l="l" t="t" r="r" b="b"/>
              <a:pathLst>
                <a:path w="14384" h="15146" fill="none" extrusionOk="0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51"/>
            <p:cNvSpPr/>
            <p:nvPr/>
          </p:nvSpPr>
          <p:spPr>
            <a:xfrm>
              <a:off x="5809275" y="1751550"/>
              <a:ext cx="401350" cy="374100"/>
            </a:xfrm>
            <a:custGeom>
              <a:avLst/>
              <a:gdLst/>
              <a:ahLst/>
              <a:cxnLst/>
              <a:rect l="l" t="t" r="r" b="b"/>
              <a:pathLst>
                <a:path w="16054" h="14964" fill="none" extrusionOk="0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51"/>
            <p:cNvSpPr/>
            <p:nvPr/>
          </p:nvSpPr>
          <p:spPr>
            <a:xfrm>
              <a:off x="5821375" y="1313650"/>
              <a:ext cx="195700" cy="809600"/>
            </a:xfrm>
            <a:custGeom>
              <a:avLst/>
              <a:gdLst/>
              <a:ahLst/>
              <a:cxnLst/>
              <a:rect l="l" t="t" r="r" b="b"/>
              <a:pathLst>
                <a:path w="7828" h="32384" fill="none" extrusionOk="0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51"/>
            <p:cNvSpPr/>
            <p:nvPr/>
          </p:nvSpPr>
          <p:spPr>
            <a:xfrm>
              <a:off x="5809275" y="2077550"/>
              <a:ext cx="449725" cy="33600"/>
            </a:xfrm>
            <a:custGeom>
              <a:avLst/>
              <a:gdLst/>
              <a:ahLst/>
              <a:cxnLst/>
              <a:rect l="l" t="t" r="r" b="b"/>
              <a:pathLst>
                <a:path w="17989" h="1344" fill="none" extrusionOk="0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51"/>
            <p:cNvSpPr/>
            <p:nvPr/>
          </p:nvSpPr>
          <p:spPr>
            <a:xfrm>
              <a:off x="5812300" y="2123225"/>
              <a:ext cx="57500" cy="434600"/>
            </a:xfrm>
            <a:custGeom>
              <a:avLst/>
              <a:gdLst/>
              <a:ahLst/>
              <a:cxnLst/>
              <a:rect l="l" t="t" r="r" b="b"/>
              <a:pathLst>
                <a:path w="2300" h="17384" fill="none" extrusionOk="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51"/>
            <p:cNvSpPr/>
            <p:nvPr/>
          </p:nvSpPr>
          <p:spPr>
            <a:xfrm>
              <a:off x="5344475" y="2503650"/>
              <a:ext cx="325425" cy="314250"/>
            </a:xfrm>
            <a:custGeom>
              <a:avLst/>
              <a:gdLst/>
              <a:ahLst/>
              <a:cxnLst/>
              <a:rect l="l" t="t" r="r" b="b"/>
              <a:pathLst>
                <a:path w="13017" h="12570" fill="none" extrusionOk="0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51"/>
            <p:cNvSpPr/>
            <p:nvPr/>
          </p:nvSpPr>
          <p:spPr>
            <a:xfrm>
              <a:off x="5619050" y="2805775"/>
              <a:ext cx="50850" cy="321800"/>
            </a:xfrm>
            <a:custGeom>
              <a:avLst/>
              <a:gdLst/>
              <a:ahLst/>
              <a:cxnLst/>
              <a:rect l="l" t="t" r="r" b="b"/>
              <a:pathLst>
                <a:path w="2034" h="12872" fill="none" extrusionOk="0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51"/>
            <p:cNvSpPr/>
            <p:nvPr/>
          </p:nvSpPr>
          <p:spPr>
            <a:xfrm>
              <a:off x="5092250" y="2627950"/>
              <a:ext cx="295175" cy="427650"/>
            </a:xfrm>
            <a:custGeom>
              <a:avLst/>
              <a:gdLst/>
              <a:ahLst/>
              <a:cxnLst/>
              <a:rect l="l" t="t" r="r" b="b"/>
              <a:pathLst>
                <a:path w="11807" h="17106" fill="none" extrusionOk="0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51"/>
            <p:cNvSpPr/>
            <p:nvPr/>
          </p:nvSpPr>
          <p:spPr>
            <a:xfrm>
              <a:off x="6210600" y="1570400"/>
              <a:ext cx="478750" cy="181175"/>
            </a:xfrm>
            <a:custGeom>
              <a:avLst/>
              <a:gdLst/>
              <a:ahLst/>
              <a:cxnLst/>
              <a:rect l="l" t="t" r="r" b="b"/>
              <a:pathLst>
                <a:path w="19150" h="7247" fill="none" extrusionOk="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51"/>
            <p:cNvSpPr/>
            <p:nvPr/>
          </p:nvSpPr>
          <p:spPr>
            <a:xfrm>
              <a:off x="6245375" y="2065450"/>
              <a:ext cx="187525" cy="15750"/>
            </a:xfrm>
            <a:custGeom>
              <a:avLst/>
              <a:gdLst/>
              <a:ahLst/>
              <a:cxnLst/>
              <a:rect l="l" t="t" r="r" b="b"/>
              <a:pathLst>
                <a:path w="7501" h="630" fill="none" extrusionOk="0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51"/>
            <p:cNvSpPr/>
            <p:nvPr/>
          </p:nvSpPr>
          <p:spPr>
            <a:xfrm>
              <a:off x="6246875" y="2065450"/>
              <a:ext cx="210225" cy="245900"/>
            </a:xfrm>
            <a:custGeom>
              <a:avLst/>
              <a:gdLst/>
              <a:ahLst/>
              <a:cxnLst/>
              <a:rect l="l" t="t" r="r" b="b"/>
              <a:pathLst>
                <a:path w="8409" h="9836" fill="none" extrusionOk="0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51"/>
            <p:cNvSpPr/>
            <p:nvPr/>
          </p:nvSpPr>
          <p:spPr>
            <a:xfrm>
              <a:off x="5869775" y="2545100"/>
              <a:ext cx="188725" cy="12725"/>
            </a:xfrm>
            <a:custGeom>
              <a:avLst/>
              <a:gdLst/>
              <a:ahLst/>
              <a:cxnLst/>
              <a:rect l="l" t="t" r="r" b="b"/>
              <a:pathLst>
                <a:path w="7549" h="509" fill="none" extrusionOk="0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51"/>
            <p:cNvSpPr/>
            <p:nvPr/>
          </p:nvSpPr>
          <p:spPr>
            <a:xfrm>
              <a:off x="5809275" y="2111125"/>
              <a:ext cx="249225" cy="434000"/>
            </a:xfrm>
            <a:custGeom>
              <a:avLst/>
              <a:gdLst/>
              <a:ahLst/>
              <a:cxnLst/>
              <a:rect l="l" t="t" r="r" b="b"/>
              <a:pathLst>
                <a:path w="9969" h="17360" fill="none" extrusionOk="0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51"/>
            <p:cNvSpPr/>
            <p:nvPr/>
          </p:nvSpPr>
          <p:spPr>
            <a:xfrm>
              <a:off x="4412100" y="2781575"/>
              <a:ext cx="127050" cy="144275"/>
            </a:xfrm>
            <a:custGeom>
              <a:avLst/>
              <a:gdLst/>
              <a:ahLst/>
              <a:cxnLst/>
              <a:rect l="l" t="t" r="r" b="b"/>
              <a:pathLst>
                <a:path w="5082" h="5771" fill="none" extrusionOk="0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51"/>
            <p:cNvSpPr/>
            <p:nvPr/>
          </p:nvSpPr>
          <p:spPr>
            <a:xfrm>
              <a:off x="4334375" y="2769475"/>
              <a:ext cx="192675" cy="82900"/>
            </a:xfrm>
            <a:custGeom>
              <a:avLst/>
              <a:gdLst/>
              <a:ahLst/>
              <a:cxnLst/>
              <a:rect l="l" t="t" r="r" b="b"/>
              <a:pathLst>
                <a:path w="7707" h="3316" fill="none" extrusionOk="0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51"/>
            <p:cNvSpPr/>
            <p:nvPr/>
          </p:nvSpPr>
          <p:spPr>
            <a:xfrm>
              <a:off x="4424500" y="2402950"/>
              <a:ext cx="102550" cy="378650"/>
            </a:xfrm>
            <a:custGeom>
              <a:avLst/>
              <a:gdLst/>
              <a:ahLst/>
              <a:cxnLst/>
              <a:rect l="l" t="t" r="r" b="b"/>
              <a:pathLst>
                <a:path w="4102" h="15146" fill="none" extrusionOk="0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51"/>
            <p:cNvSpPr/>
            <p:nvPr/>
          </p:nvSpPr>
          <p:spPr>
            <a:xfrm>
              <a:off x="4424500" y="2014050"/>
              <a:ext cx="129475" cy="388925"/>
            </a:xfrm>
            <a:custGeom>
              <a:avLst/>
              <a:gdLst/>
              <a:ahLst/>
              <a:cxnLst/>
              <a:rect l="l" t="t" r="r" b="b"/>
              <a:pathLst>
                <a:path w="5179" h="15557" fill="none" extrusionOk="0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51"/>
            <p:cNvSpPr/>
            <p:nvPr/>
          </p:nvSpPr>
          <p:spPr>
            <a:xfrm>
              <a:off x="5702825" y="3559100"/>
              <a:ext cx="355675" cy="25"/>
            </a:xfrm>
            <a:custGeom>
              <a:avLst/>
              <a:gdLst/>
              <a:ahLst/>
              <a:cxnLst/>
              <a:rect l="l" t="t" r="r" b="b"/>
              <a:pathLst>
                <a:path w="14227" h="1" fill="none" extrusionOk="0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51"/>
            <p:cNvSpPr/>
            <p:nvPr/>
          </p:nvSpPr>
          <p:spPr>
            <a:xfrm>
              <a:off x="5975625" y="3844275"/>
              <a:ext cx="460900" cy="552550"/>
            </a:xfrm>
            <a:custGeom>
              <a:avLst/>
              <a:gdLst/>
              <a:ahLst/>
              <a:cxnLst/>
              <a:rect l="l" t="t" r="r" b="b"/>
              <a:pathLst>
                <a:path w="18436" h="22102" fill="none" extrusionOk="0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51"/>
            <p:cNvSpPr/>
            <p:nvPr/>
          </p:nvSpPr>
          <p:spPr>
            <a:xfrm>
              <a:off x="6283175" y="4106775"/>
              <a:ext cx="427050" cy="430975"/>
            </a:xfrm>
            <a:custGeom>
              <a:avLst/>
              <a:gdLst/>
              <a:ahLst/>
              <a:cxnLst/>
              <a:rect l="l" t="t" r="r" b="b"/>
              <a:pathLst>
                <a:path w="17082" h="17239" fill="none" extrusionOk="0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51"/>
            <p:cNvSpPr/>
            <p:nvPr/>
          </p:nvSpPr>
          <p:spPr>
            <a:xfrm>
              <a:off x="6415625" y="3845800"/>
              <a:ext cx="315150" cy="259500"/>
            </a:xfrm>
            <a:custGeom>
              <a:avLst/>
              <a:gdLst/>
              <a:ahLst/>
              <a:cxnLst/>
              <a:rect l="l" t="t" r="r" b="b"/>
              <a:pathLst>
                <a:path w="12606" h="10380" fill="none" extrusionOk="0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51"/>
            <p:cNvSpPr/>
            <p:nvPr/>
          </p:nvSpPr>
          <p:spPr>
            <a:xfrm>
              <a:off x="6282875" y="4157275"/>
              <a:ext cx="329650" cy="164850"/>
            </a:xfrm>
            <a:custGeom>
              <a:avLst/>
              <a:gdLst/>
              <a:ahLst/>
              <a:cxnLst/>
              <a:rect l="l" t="t" r="r" b="b"/>
              <a:pathLst>
                <a:path w="13186" h="6594" fill="none" extrusionOk="0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51"/>
            <p:cNvSpPr/>
            <p:nvPr/>
          </p:nvSpPr>
          <p:spPr>
            <a:xfrm>
              <a:off x="6263525" y="4379875"/>
              <a:ext cx="336900" cy="159400"/>
            </a:xfrm>
            <a:custGeom>
              <a:avLst/>
              <a:gdLst/>
              <a:ahLst/>
              <a:cxnLst/>
              <a:rect l="l" t="t" r="r" b="b"/>
              <a:pathLst>
                <a:path w="13476" h="6376" fill="none" extrusionOk="0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51"/>
            <p:cNvSpPr/>
            <p:nvPr/>
          </p:nvSpPr>
          <p:spPr>
            <a:xfrm>
              <a:off x="5975625" y="4136425"/>
              <a:ext cx="307275" cy="20875"/>
            </a:xfrm>
            <a:custGeom>
              <a:avLst/>
              <a:gdLst/>
              <a:ahLst/>
              <a:cxnLst/>
              <a:rect l="l" t="t" r="r" b="b"/>
              <a:pathLst>
                <a:path w="12291" h="835" fill="none" extrusionOk="0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51"/>
            <p:cNvSpPr/>
            <p:nvPr/>
          </p:nvSpPr>
          <p:spPr>
            <a:xfrm>
              <a:off x="3882275" y="952550"/>
              <a:ext cx="276125" cy="179350"/>
            </a:xfrm>
            <a:custGeom>
              <a:avLst/>
              <a:gdLst/>
              <a:ahLst/>
              <a:cxnLst/>
              <a:rect l="l" t="t" r="r" b="b"/>
              <a:pathLst>
                <a:path w="11045" h="7174" fill="none" extrusionOk="0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51"/>
            <p:cNvSpPr/>
            <p:nvPr/>
          </p:nvSpPr>
          <p:spPr>
            <a:xfrm>
              <a:off x="3882275" y="992475"/>
              <a:ext cx="157275" cy="42975"/>
            </a:xfrm>
            <a:custGeom>
              <a:avLst/>
              <a:gdLst/>
              <a:ahLst/>
              <a:cxnLst/>
              <a:rect l="l" t="t" r="r" b="b"/>
              <a:pathLst>
                <a:path w="6291" h="1719" fill="none" extrusionOk="0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51"/>
            <p:cNvSpPr/>
            <p:nvPr/>
          </p:nvSpPr>
          <p:spPr>
            <a:xfrm>
              <a:off x="4527025" y="2781575"/>
              <a:ext cx="72600" cy="231675"/>
            </a:xfrm>
            <a:custGeom>
              <a:avLst/>
              <a:gdLst/>
              <a:ahLst/>
              <a:cxnLst/>
              <a:rect l="l" t="t" r="r" b="b"/>
              <a:pathLst>
                <a:path w="2904" h="9267" fill="none" extrusionOk="0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51"/>
            <p:cNvSpPr/>
            <p:nvPr/>
          </p:nvSpPr>
          <p:spPr>
            <a:xfrm>
              <a:off x="4407875" y="2921600"/>
              <a:ext cx="191750" cy="91650"/>
            </a:xfrm>
            <a:custGeom>
              <a:avLst/>
              <a:gdLst/>
              <a:ahLst/>
              <a:cxnLst/>
              <a:rect l="l" t="t" r="r" b="b"/>
              <a:pathLst>
                <a:path w="7670" h="3666" fill="none" extrusionOk="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51"/>
            <p:cNvSpPr/>
            <p:nvPr/>
          </p:nvSpPr>
          <p:spPr>
            <a:xfrm>
              <a:off x="4599600" y="2933700"/>
              <a:ext cx="80775" cy="79550"/>
            </a:xfrm>
            <a:custGeom>
              <a:avLst/>
              <a:gdLst/>
              <a:ahLst/>
              <a:cxnLst/>
              <a:rect l="l" t="t" r="r" b="b"/>
              <a:pathLst>
                <a:path w="3231" h="3182" fill="none" extrusionOk="0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51"/>
            <p:cNvSpPr/>
            <p:nvPr/>
          </p:nvSpPr>
          <p:spPr>
            <a:xfrm>
              <a:off x="4878750" y="1827450"/>
              <a:ext cx="354150" cy="62025"/>
            </a:xfrm>
            <a:custGeom>
              <a:avLst/>
              <a:gdLst/>
              <a:ahLst/>
              <a:cxnLst/>
              <a:rect l="l" t="t" r="r" b="b"/>
              <a:pathLst>
                <a:path w="14166" h="2481" fill="none" extrusionOk="0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51"/>
            <p:cNvSpPr/>
            <p:nvPr/>
          </p:nvSpPr>
          <p:spPr>
            <a:xfrm>
              <a:off x="5092250" y="2503650"/>
              <a:ext cx="252250" cy="135525"/>
            </a:xfrm>
            <a:custGeom>
              <a:avLst/>
              <a:gdLst/>
              <a:ahLst/>
              <a:cxnLst/>
              <a:rect l="l" t="t" r="r" b="b"/>
              <a:pathLst>
                <a:path w="10090" h="5421" fill="none" extrusionOk="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51"/>
            <p:cNvSpPr/>
            <p:nvPr/>
          </p:nvSpPr>
          <p:spPr>
            <a:xfrm>
              <a:off x="4527025" y="2781575"/>
              <a:ext cx="120700" cy="12125"/>
            </a:xfrm>
            <a:custGeom>
              <a:avLst/>
              <a:gdLst/>
              <a:ahLst/>
              <a:cxnLst/>
              <a:rect l="l" t="t" r="r" b="b"/>
              <a:pathLst>
                <a:path w="4828" h="485" fill="none" extrusionOk="0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51"/>
            <p:cNvSpPr/>
            <p:nvPr/>
          </p:nvSpPr>
          <p:spPr>
            <a:xfrm>
              <a:off x="4338925" y="2717475"/>
              <a:ext cx="16350" cy="139125"/>
            </a:xfrm>
            <a:custGeom>
              <a:avLst/>
              <a:gdLst/>
              <a:ahLst/>
              <a:cxnLst/>
              <a:rect l="l" t="t" r="r" b="b"/>
              <a:pathLst>
                <a:path w="654" h="5565" fill="none" extrusionOk="0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51"/>
            <p:cNvSpPr/>
            <p:nvPr/>
          </p:nvSpPr>
          <p:spPr>
            <a:xfrm>
              <a:off x="4367350" y="2717475"/>
              <a:ext cx="171800" cy="64125"/>
            </a:xfrm>
            <a:custGeom>
              <a:avLst/>
              <a:gdLst/>
              <a:ahLst/>
              <a:cxnLst/>
              <a:rect l="l" t="t" r="r" b="b"/>
              <a:pathLst>
                <a:path w="6872" h="2565" fill="none" extrusionOk="0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51"/>
            <p:cNvSpPr/>
            <p:nvPr/>
          </p:nvSpPr>
          <p:spPr>
            <a:xfrm>
              <a:off x="4250925" y="2757375"/>
              <a:ext cx="88025" cy="99225"/>
            </a:xfrm>
            <a:custGeom>
              <a:avLst/>
              <a:gdLst/>
              <a:ahLst/>
              <a:cxnLst/>
              <a:rect l="l" t="t" r="r" b="b"/>
              <a:pathLst>
                <a:path w="3521" h="3969" fill="none" extrusionOk="0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51"/>
            <p:cNvSpPr/>
            <p:nvPr/>
          </p:nvSpPr>
          <p:spPr>
            <a:xfrm>
              <a:off x="4540925" y="1474825"/>
              <a:ext cx="464250" cy="534400"/>
            </a:xfrm>
            <a:custGeom>
              <a:avLst/>
              <a:gdLst/>
              <a:ahLst/>
              <a:cxnLst/>
              <a:rect l="l" t="t" r="r" b="b"/>
              <a:pathLst>
                <a:path w="18570" h="21376" fill="none" extrusionOk="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w="1825" cap="flat" cmpd="sng">
              <a:solidFill>
                <a:srgbClr val="A5B7C5"/>
              </a:solidFill>
              <a:prstDash val="solid"/>
              <a:miter lim="1209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51"/>
            <p:cNvSpPr/>
            <p:nvPr/>
          </p:nvSpPr>
          <p:spPr>
            <a:xfrm>
              <a:off x="2083775" y="4509400"/>
              <a:ext cx="120100" cy="103050"/>
            </a:xfrm>
            <a:custGeom>
              <a:avLst/>
              <a:gdLst/>
              <a:ahLst/>
              <a:cxnLst/>
              <a:rect l="l" t="t" r="r" b="b"/>
              <a:pathLst>
                <a:path w="4804" h="4122" extrusionOk="0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51"/>
            <p:cNvSpPr/>
            <p:nvPr/>
          </p:nvSpPr>
          <p:spPr>
            <a:xfrm>
              <a:off x="2131875" y="454015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51"/>
            <p:cNvSpPr/>
            <p:nvPr/>
          </p:nvSpPr>
          <p:spPr>
            <a:xfrm>
              <a:off x="2149700" y="3967650"/>
              <a:ext cx="120100" cy="102875"/>
            </a:xfrm>
            <a:custGeom>
              <a:avLst/>
              <a:gdLst/>
              <a:ahLst/>
              <a:cxnLst/>
              <a:rect l="l" t="t" r="r" b="b"/>
              <a:pathLst>
                <a:path w="4804" h="4115" extrusionOk="0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51"/>
            <p:cNvSpPr/>
            <p:nvPr/>
          </p:nvSpPr>
          <p:spPr>
            <a:xfrm>
              <a:off x="2190825" y="3998525"/>
              <a:ext cx="48425" cy="41450"/>
            </a:xfrm>
            <a:custGeom>
              <a:avLst/>
              <a:gdLst/>
              <a:ahLst/>
              <a:cxnLst/>
              <a:rect l="l" t="t" r="r" b="b"/>
              <a:pathLst>
                <a:path w="1937" h="1658" extrusionOk="0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51"/>
            <p:cNvSpPr/>
            <p:nvPr/>
          </p:nvSpPr>
          <p:spPr>
            <a:xfrm>
              <a:off x="2412800" y="3351325"/>
              <a:ext cx="120100" cy="103150"/>
            </a:xfrm>
            <a:custGeom>
              <a:avLst/>
              <a:gdLst/>
              <a:ahLst/>
              <a:cxnLst/>
              <a:rect l="l" t="t" r="r" b="b"/>
              <a:pathLst>
                <a:path w="4804" h="4126" extrusionOk="0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51"/>
            <p:cNvSpPr/>
            <p:nvPr/>
          </p:nvSpPr>
          <p:spPr>
            <a:xfrm>
              <a:off x="2460900" y="3381875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51"/>
            <p:cNvSpPr/>
            <p:nvPr/>
          </p:nvSpPr>
          <p:spPr>
            <a:xfrm>
              <a:off x="2219875" y="3265425"/>
              <a:ext cx="120375" cy="102875"/>
            </a:xfrm>
            <a:custGeom>
              <a:avLst/>
              <a:gdLst/>
              <a:ahLst/>
              <a:cxnLst/>
              <a:rect l="l" t="t" r="r" b="b"/>
              <a:pathLst>
                <a:path w="4815" h="4115" extrusionOk="0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51"/>
            <p:cNvSpPr/>
            <p:nvPr/>
          </p:nvSpPr>
          <p:spPr>
            <a:xfrm>
              <a:off x="2267950" y="32963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51"/>
            <p:cNvSpPr/>
            <p:nvPr/>
          </p:nvSpPr>
          <p:spPr>
            <a:xfrm>
              <a:off x="1842150" y="27531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51"/>
            <p:cNvSpPr/>
            <p:nvPr/>
          </p:nvSpPr>
          <p:spPr>
            <a:xfrm>
              <a:off x="1890225" y="27840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51"/>
            <p:cNvSpPr/>
            <p:nvPr/>
          </p:nvSpPr>
          <p:spPr>
            <a:xfrm>
              <a:off x="1965225" y="2040750"/>
              <a:ext cx="120400" cy="103050"/>
            </a:xfrm>
            <a:custGeom>
              <a:avLst/>
              <a:gdLst/>
              <a:ahLst/>
              <a:cxnLst/>
              <a:rect l="l" t="t" r="r" b="b"/>
              <a:pathLst>
                <a:path w="4816" h="4122" extrusionOk="0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51"/>
            <p:cNvSpPr/>
            <p:nvPr/>
          </p:nvSpPr>
          <p:spPr>
            <a:xfrm>
              <a:off x="2013325" y="20715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51"/>
            <p:cNvSpPr/>
            <p:nvPr/>
          </p:nvSpPr>
          <p:spPr>
            <a:xfrm>
              <a:off x="2199300" y="2345175"/>
              <a:ext cx="120075" cy="102875"/>
            </a:xfrm>
            <a:custGeom>
              <a:avLst/>
              <a:gdLst/>
              <a:ahLst/>
              <a:cxnLst/>
              <a:rect l="l" t="t" r="r" b="b"/>
              <a:pathLst>
                <a:path w="4803" h="4115" extrusionOk="0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51"/>
            <p:cNvSpPr/>
            <p:nvPr/>
          </p:nvSpPr>
          <p:spPr>
            <a:xfrm>
              <a:off x="2247375" y="2376025"/>
              <a:ext cx="41475" cy="41475"/>
            </a:xfrm>
            <a:custGeom>
              <a:avLst/>
              <a:gdLst/>
              <a:ahLst/>
              <a:cxnLst/>
              <a:rect l="l" t="t" r="r" b="b"/>
              <a:pathLst>
                <a:path w="1659" h="1659" extrusionOk="0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51"/>
            <p:cNvSpPr/>
            <p:nvPr/>
          </p:nvSpPr>
          <p:spPr>
            <a:xfrm>
              <a:off x="3401425" y="2433800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51"/>
            <p:cNvSpPr/>
            <p:nvPr/>
          </p:nvSpPr>
          <p:spPr>
            <a:xfrm>
              <a:off x="3449500" y="246465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51"/>
            <p:cNvSpPr/>
            <p:nvPr/>
          </p:nvSpPr>
          <p:spPr>
            <a:xfrm>
              <a:off x="3549000" y="2197525"/>
              <a:ext cx="120075" cy="102925"/>
            </a:xfrm>
            <a:custGeom>
              <a:avLst/>
              <a:gdLst/>
              <a:ahLst/>
              <a:cxnLst/>
              <a:rect l="l" t="t" r="r" b="b"/>
              <a:pathLst>
                <a:path w="4803" h="4117" extrusionOk="0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51"/>
            <p:cNvSpPr/>
            <p:nvPr/>
          </p:nvSpPr>
          <p:spPr>
            <a:xfrm>
              <a:off x="3597075" y="2228150"/>
              <a:ext cx="41475" cy="41450"/>
            </a:xfrm>
            <a:custGeom>
              <a:avLst/>
              <a:gdLst/>
              <a:ahLst/>
              <a:cxnLst/>
              <a:rect l="l" t="t" r="r" b="b"/>
              <a:pathLst>
                <a:path w="1659" h="1658" extrusionOk="0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51"/>
            <p:cNvSpPr/>
            <p:nvPr/>
          </p:nvSpPr>
          <p:spPr>
            <a:xfrm>
              <a:off x="3569875" y="337190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51"/>
            <p:cNvSpPr/>
            <p:nvPr/>
          </p:nvSpPr>
          <p:spPr>
            <a:xfrm>
              <a:off x="3617950" y="340275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51"/>
            <p:cNvSpPr/>
            <p:nvPr/>
          </p:nvSpPr>
          <p:spPr>
            <a:xfrm>
              <a:off x="3313425" y="2828375"/>
              <a:ext cx="120375" cy="102925"/>
            </a:xfrm>
            <a:custGeom>
              <a:avLst/>
              <a:gdLst/>
              <a:ahLst/>
              <a:cxnLst/>
              <a:rect l="l" t="t" r="r" b="b"/>
              <a:pathLst>
                <a:path w="4815" h="4117" extrusionOk="0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51"/>
            <p:cNvSpPr/>
            <p:nvPr/>
          </p:nvSpPr>
          <p:spPr>
            <a:xfrm>
              <a:off x="3354550" y="2859000"/>
              <a:ext cx="48400" cy="41525"/>
            </a:xfrm>
            <a:custGeom>
              <a:avLst/>
              <a:gdLst/>
              <a:ahLst/>
              <a:cxnLst/>
              <a:rect l="l" t="t" r="r" b="b"/>
              <a:pathLst>
                <a:path w="1936" h="1661" extrusionOk="0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51"/>
            <p:cNvSpPr/>
            <p:nvPr/>
          </p:nvSpPr>
          <p:spPr>
            <a:xfrm>
              <a:off x="3471575" y="2603150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51"/>
            <p:cNvSpPr/>
            <p:nvPr/>
          </p:nvSpPr>
          <p:spPr>
            <a:xfrm>
              <a:off x="3519675" y="26340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51"/>
            <p:cNvSpPr/>
            <p:nvPr/>
          </p:nvSpPr>
          <p:spPr>
            <a:xfrm>
              <a:off x="3857775" y="2291950"/>
              <a:ext cx="120375" cy="102850"/>
            </a:xfrm>
            <a:custGeom>
              <a:avLst/>
              <a:gdLst/>
              <a:ahLst/>
              <a:cxnLst/>
              <a:rect l="l" t="t" r="r" b="b"/>
              <a:pathLst>
                <a:path w="4815" h="4114" extrusionOk="0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51"/>
            <p:cNvSpPr/>
            <p:nvPr/>
          </p:nvSpPr>
          <p:spPr>
            <a:xfrm>
              <a:off x="3898900" y="2322800"/>
              <a:ext cx="48400" cy="41475"/>
            </a:xfrm>
            <a:custGeom>
              <a:avLst/>
              <a:gdLst/>
              <a:ahLst/>
              <a:cxnLst/>
              <a:rect l="l" t="t" r="r" b="b"/>
              <a:pathLst>
                <a:path w="1936" h="1659" extrusionOk="0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51"/>
            <p:cNvSpPr/>
            <p:nvPr/>
          </p:nvSpPr>
          <p:spPr>
            <a:xfrm>
              <a:off x="4072500" y="2533875"/>
              <a:ext cx="120075" cy="102875"/>
            </a:xfrm>
            <a:custGeom>
              <a:avLst/>
              <a:gdLst/>
              <a:ahLst/>
              <a:cxnLst/>
              <a:rect l="l" t="t" r="r" b="b"/>
              <a:pathLst>
                <a:path w="4803" h="4115" extrusionOk="0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51"/>
            <p:cNvSpPr/>
            <p:nvPr/>
          </p:nvSpPr>
          <p:spPr>
            <a:xfrm>
              <a:off x="4113625" y="2564750"/>
              <a:ext cx="48400" cy="41450"/>
            </a:xfrm>
            <a:custGeom>
              <a:avLst/>
              <a:gdLst/>
              <a:ahLst/>
              <a:cxnLst/>
              <a:rect l="l" t="t" r="r" b="b"/>
              <a:pathLst>
                <a:path w="1936" h="1658" extrusionOk="0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51"/>
            <p:cNvSpPr/>
            <p:nvPr/>
          </p:nvSpPr>
          <p:spPr>
            <a:xfrm>
              <a:off x="3851425" y="3723000"/>
              <a:ext cx="120375" cy="102850"/>
            </a:xfrm>
            <a:custGeom>
              <a:avLst/>
              <a:gdLst/>
              <a:ahLst/>
              <a:cxnLst/>
              <a:rect l="l" t="t" r="r" b="b"/>
              <a:pathLst>
                <a:path w="4815" h="4114" extrusionOk="0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51"/>
            <p:cNvSpPr/>
            <p:nvPr/>
          </p:nvSpPr>
          <p:spPr>
            <a:xfrm>
              <a:off x="3899500" y="375385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51"/>
            <p:cNvSpPr/>
            <p:nvPr/>
          </p:nvSpPr>
          <p:spPr>
            <a:xfrm>
              <a:off x="3967850" y="437230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51"/>
            <p:cNvSpPr/>
            <p:nvPr/>
          </p:nvSpPr>
          <p:spPr>
            <a:xfrm>
              <a:off x="4015625" y="4403150"/>
              <a:ext cx="41475" cy="41450"/>
            </a:xfrm>
            <a:custGeom>
              <a:avLst/>
              <a:gdLst/>
              <a:ahLst/>
              <a:cxnLst/>
              <a:rect l="l" t="t" r="r" b="b"/>
              <a:pathLst>
                <a:path w="1659" h="1658" extrusionOk="0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51"/>
            <p:cNvSpPr/>
            <p:nvPr/>
          </p:nvSpPr>
          <p:spPr>
            <a:xfrm>
              <a:off x="4332275" y="3946800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51"/>
            <p:cNvSpPr/>
            <p:nvPr/>
          </p:nvSpPr>
          <p:spPr>
            <a:xfrm>
              <a:off x="4373400" y="3977650"/>
              <a:ext cx="48400" cy="41525"/>
            </a:xfrm>
            <a:custGeom>
              <a:avLst/>
              <a:gdLst/>
              <a:ahLst/>
              <a:cxnLst/>
              <a:rect l="l" t="t" r="r" b="b"/>
              <a:pathLst>
                <a:path w="1936" h="1661" extrusionOk="0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51"/>
            <p:cNvSpPr/>
            <p:nvPr/>
          </p:nvSpPr>
          <p:spPr>
            <a:xfrm>
              <a:off x="4373700" y="3087000"/>
              <a:ext cx="120075" cy="102875"/>
            </a:xfrm>
            <a:custGeom>
              <a:avLst/>
              <a:gdLst/>
              <a:ahLst/>
              <a:cxnLst/>
              <a:rect l="l" t="t" r="r" b="b"/>
              <a:pathLst>
                <a:path w="4803" h="4115" extrusionOk="0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51"/>
            <p:cNvSpPr/>
            <p:nvPr/>
          </p:nvSpPr>
          <p:spPr>
            <a:xfrm>
              <a:off x="4414825" y="3117875"/>
              <a:ext cx="48425" cy="41450"/>
            </a:xfrm>
            <a:custGeom>
              <a:avLst/>
              <a:gdLst/>
              <a:ahLst/>
              <a:cxnLst/>
              <a:rect l="l" t="t" r="r" b="b"/>
              <a:pathLst>
                <a:path w="1937" h="1658" extrusionOk="0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51"/>
            <p:cNvSpPr/>
            <p:nvPr/>
          </p:nvSpPr>
          <p:spPr>
            <a:xfrm>
              <a:off x="4262700" y="2803350"/>
              <a:ext cx="120300" cy="102850"/>
            </a:xfrm>
            <a:custGeom>
              <a:avLst/>
              <a:gdLst/>
              <a:ahLst/>
              <a:cxnLst/>
              <a:rect l="l" t="t" r="r" b="b"/>
              <a:pathLst>
                <a:path w="4812" h="4114" extrusionOk="0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51"/>
            <p:cNvSpPr/>
            <p:nvPr/>
          </p:nvSpPr>
          <p:spPr>
            <a:xfrm>
              <a:off x="4303850" y="2833900"/>
              <a:ext cx="48400" cy="41650"/>
            </a:xfrm>
            <a:custGeom>
              <a:avLst/>
              <a:gdLst/>
              <a:ahLst/>
              <a:cxnLst/>
              <a:rect l="l" t="t" r="r" b="b"/>
              <a:pathLst>
                <a:path w="1936" h="1666" extrusionOk="0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51"/>
            <p:cNvSpPr/>
            <p:nvPr/>
          </p:nvSpPr>
          <p:spPr>
            <a:xfrm>
              <a:off x="4621375" y="3199925"/>
              <a:ext cx="120400" cy="103050"/>
            </a:xfrm>
            <a:custGeom>
              <a:avLst/>
              <a:gdLst/>
              <a:ahLst/>
              <a:cxnLst/>
              <a:rect l="l" t="t" r="r" b="b"/>
              <a:pathLst>
                <a:path w="4816" h="4122" extrusionOk="0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51"/>
            <p:cNvSpPr/>
            <p:nvPr/>
          </p:nvSpPr>
          <p:spPr>
            <a:xfrm>
              <a:off x="4669475" y="323067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51"/>
            <p:cNvSpPr/>
            <p:nvPr/>
          </p:nvSpPr>
          <p:spPr>
            <a:xfrm>
              <a:off x="4021975" y="2689275"/>
              <a:ext cx="120100" cy="102925"/>
            </a:xfrm>
            <a:custGeom>
              <a:avLst/>
              <a:gdLst/>
              <a:ahLst/>
              <a:cxnLst/>
              <a:rect l="l" t="t" r="r" b="b"/>
              <a:pathLst>
                <a:path w="4804" h="4117" extrusionOk="0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51"/>
            <p:cNvSpPr/>
            <p:nvPr/>
          </p:nvSpPr>
          <p:spPr>
            <a:xfrm>
              <a:off x="4062800" y="2719875"/>
              <a:ext cx="48425" cy="41550"/>
            </a:xfrm>
            <a:custGeom>
              <a:avLst/>
              <a:gdLst/>
              <a:ahLst/>
              <a:cxnLst/>
              <a:rect l="l" t="t" r="r" b="b"/>
              <a:pathLst>
                <a:path w="1937" h="1662" extrusionOk="0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51"/>
            <p:cNvSpPr/>
            <p:nvPr/>
          </p:nvSpPr>
          <p:spPr>
            <a:xfrm>
              <a:off x="4233675" y="23037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51"/>
            <p:cNvSpPr/>
            <p:nvPr/>
          </p:nvSpPr>
          <p:spPr>
            <a:xfrm>
              <a:off x="4274500" y="2334600"/>
              <a:ext cx="48725" cy="41450"/>
            </a:xfrm>
            <a:custGeom>
              <a:avLst/>
              <a:gdLst/>
              <a:ahLst/>
              <a:cxnLst/>
              <a:rect l="l" t="t" r="r" b="b"/>
              <a:pathLst>
                <a:path w="1949" h="1658" extrusionOk="0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51"/>
            <p:cNvSpPr/>
            <p:nvPr/>
          </p:nvSpPr>
          <p:spPr>
            <a:xfrm>
              <a:off x="4318350" y="2590375"/>
              <a:ext cx="120100" cy="102925"/>
            </a:xfrm>
            <a:custGeom>
              <a:avLst/>
              <a:gdLst/>
              <a:ahLst/>
              <a:cxnLst/>
              <a:rect l="l" t="t" r="r" b="b"/>
              <a:pathLst>
                <a:path w="4804" h="4117" extrusionOk="0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51"/>
            <p:cNvSpPr/>
            <p:nvPr/>
          </p:nvSpPr>
          <p:spPr>
            <a:xfrm>
              <a:off x="4359175" y="2621000"/>
              <a:ext cx="48725" cy="41350"/>
            </a:xfrm>
            <a:custGeom>
              <a:avLst/>
              <a:gdLst/>
              <a:ahLst/>
              <a:cxnLst/>
              <a:rect l="l" t="t" r="r" b="b"/>
              <a:pathLst>
                <a:path w="1949" h="1654" extrusionOk="0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51"/>
            <p:cNvSpPr/>
            <p:nvPr/>
          </p:nvSpPr>
          <p:spPr>
            <a:xfrm>
              <a:off x="4394250" y="1634200"/>
              <a:ext cx="120400" cy="102850"/>
            </a:xfrm>
            <a:custGeom>
              <a:avLst/>
              <a:gdLst/>
              <a:ahLst/>
              <a:cxnLst/>
              <a:rect l="l" t="t" r="r" b="b"/>
              <a:pathLst>
                <a:path w="4816" h="4114" extrusionOk="0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51"/>
            <p:cNvSpPr/>
            <p:nvPr/>
          </p:nvSpPr>
          <p:spPr>
            <a:xfrm>
              <a:off x="4442350" y="166505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51"/>
            <p:cNvSpPr/>
            <p:nvPr/>
          </p:nvSpPr>
          <p:spPr>
            <a:xfrm>
              <a:off x="4894150" y="2876825"/>
              <a:ext cx="120100" cy="102875"/>
            </a:xfrm>
            <a:custGeom>
              <a:avLst/>
              <a:gdLst/>
              <a:ahLst/>
              <a:cxnLst/>
              <a:rect l="l" t="t" r="r" b="b"/>
              <a:pathLst>
                <a:path w="4804" h="4115" extrusionOk="0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51"/>
            <p:cNvSpPr/>
            <p:nvPr/>
          </p:nvSpPr>
          <p:spPr>
            <a:xfrm>
              <a:off x="4935300" y="2907375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51"/>
            <p:cNvSpPr/>
            <p:nvPr/>
          </p:nvSpPr>
          <p:spPr>
            <a:xfrm>
              <a:off x="4915025" y="1435200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51"/>
            <p:cNvSpPr/>
            <p:nvPr/>
          </p:nvSpPr>
          <p:spPr>
            <a:xfrm>
              <a:off x="4962800" y="1466050"/>
              <a:ext cx="41475" cy="41475"/>
            </a:xfrm>
            <a:custGeom>
              <a:avLst/>
              <a:gdLst/>
              <a:ahLst/>
              <a:cxnLst/>
              <a:rect l="l" t="t" r="r" b="b"/>
              <a:pathLst>
                <a:path w="1659" h="1659" extrusionOk="0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51"/>
            <p:cNvSpPr/>
            <p:nvPr/>
          </p:nvSpPr>
          <p:spPr>
            <a:xfrm>
              <a:off x="5924800" y="2946025"/>
              <a:ext cx="120100" cy="102925"/>
            </a:xfrm>
            <a:custGeom>
              <a:avLst/>
              <a:gdLst/>
              <a:ahLst/>
              <a:cxnLst/>
              <a:rect l="l" t="t" r="r" b="b"/>
              <a:pathLst>
                <a:path w="4804" h="4117" extrusionOk="0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51"/>
            <p:cNvSpPr/>
            <p:nvPr/>
          </p:nvSpPr>
          <p:spPr>
            <a:xfrm>
              <a:off x="5965925" y="2976650"/>
              <a:ext cx="48425" cy="41525"/>
            </a:xfrm>
            <a:custGeom>
              <a:avLst/>
              <a:gdLst/>
              <a:ahLst/>
              <a:cxnLst/>
              <a:rect l="l" t="t" r="r" b="b"/>
              <a:pathLst>
                <a:path w="1937" h="1661" extrusionOk="0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51"/>
            <p:cNvSpPr/>
            <p:nvPr/>
          </p:nvSpPr>
          <p:spPr>
            <a:xfrm>
              <a:off x="5966250" y="3510025"/>
              <a:ext cx="120075" cy="102925"/>
            </a:xfrm>
            <a:custGeom>
              <a:avLst/>
              <a:gdLst/>
              <a:ahLst/>
              <a:cxnLst/>
              <a:rect l="l" t="t" r="r" b="b"/>
              <a:pathLst>
                <a:path w="4803" h="4117" extrusionOk="0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51"/>
            <p:cNvSpPr/>
            <p:nvPr/>
          </p:nvSpPr>
          <p:spPr>
            <a:xfrm>
              <a:off x="6007075" y="3540650"/>
              <a:ext cx="48700" cy="41525"/>
            </a:xfrm>
            <a:custGeom>
              <a:avLst/>
              <a:gdLst/>
              <a:ahLst/>
              <a:cxnLst/>
              <a:rect l="l" t="t" r="r" b="b"/>
              <a:pathLst>
                <a:path w="1948" h="1661" extrusionOk="0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51"/>
            <p:cNvSpPr/>
            <p:nvPr/>
          </p:nvSpPr>
          <p:spPr>
            <a:xfrm>
              <a:off x="5904250" y="4108225"/>
              <a:ext cx="120075" cy="102925"/>
            </a:xfrm>
            <a:custGeom>
              <a:avLst/>
              <a:gdLst/>
              <a:ahLst/>
              <a:cxnLst/>
              <a:rect l="l" t="t" r="r" b="b"/>
              <a:pathLst>
                <a:path w="4803" h="4117" extrusionOk="0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51"/>
            <p:cNvSpPr/>
            <p:nvPr/>
          </p:nvSpPr>
          <p:spPr>
            <a:xfrm>
              <a:off x="5945075" y="4138825"/>
              <a:ext cx="48400" cy="41550"/>
            </a:xfrm>
            <a:custGeom>
              <a:avLst/>
              <a:gdLst/>
              <a:ahLst/>
              <a:cxnLst/>
              <a:rect l="l" t="t" r="r" b="b"/>
              <a:pathLst>
                <a:path w="1936" h="1662" extrusionOk="0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51"/>
            <p:cNvSpPr/>
            <p:nvPr/>
          </p:nvSpPr>
          <p:spPr>
            <a:xfrm>
              <a:off x="6199400" y="4330850"/>
              <a:ext cx="120100" cy="102875"/>
            </a:xfrm>
            <a:custGeom>
              <a:avLst/>
              <a:gdLst/>
              <a:ahLst/>
              <a:cxnLst/>
              <a:rect l="l" t="t" r="r" b="b"/>
              <a:pathLst>
                <a:path w="4804" h="4115" extrusionOk="0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51"/>
            <p:cNvSpPr/>
            <p:nvPr/>
          </p:nvSpPr>
          <p:spPr>
            <a:xfrm>
              <a:off x="6240225" y="4361725"/>
              <a:ext cx="48725" cy="41450"/>
            </a:xfrm>
            <a:custGeom>
              <a:avLst/>
              <a:gdLst/>
              <a:ahLst/>
              <a:cxnLst/>
              <a:rect l="l" t="t" r="r" b="b"/>
              <a:pathLst>
                <a:path w="1949" h="1658" extrusionOk="0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51"/>
            <p:cNvSpPr/>
            <p:nvPr/>
          </p:nvSpPr>
          <p:spPr>
            <a:xfrm>
              <a:off x="6380250" y="3795600"/>
              <a:ext cx="105875" cy="102550"/>
            </a:xfrm>
            <a:custGeom>
              <a:avLst/>
              <a:gdLst/>
              <a:ahLst/>
              <a:cxnLst/>
              <a:rect l="l" t="t" r="r" b="b"/>
              <a:pathLst>
                <a:path w="4235" h="4102" extrusionOk="0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51"/>
            <p:cNvSpPr/>
            <p:nvPr/>
          </p:nvSpPr>
          <p:spPr>
            <a:xfrm>
              <a:off x="6405950" y="3826100"/>
              <a:ext cx="49275" cy="41525"/>
            </a:xfrm>
            <a:custGeom>
              <a:avLst/>
              <a:gdLst/>
              <a:ahLst/>
              <a:cxnLst/>
              <a:rect l="l" t="t" r="r" b="b"/>
              <a:pathLst>
                <a:path w="1971" h="1661" extrusionOk="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51"/>
            <p:cNvSpPr/>
            <p:nvPr/>
          </p:nvSpPr>
          <p:spPr>
            <a:xfrm>
              <a:off x="6565025" y="4489025"/>
              <a:ext cx="106475" cy="102575"/>
            </a:xfrm>
            <a:custGeom>
              <a:avLst/>
              <a:gdLst/>
              <a:ahLst/>
              <a:cxnLst/>
              <a:rect l="l" t="t" r="r" b="b"/>
              <a:pathLst>
                <a:path w="4259" h="4103" extrusionOk="0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51"/>
            <p:cNvSpPr/>
            <p:nvPr/>
          </p:nvSpPr>
          <p:spPr>
            <a:xfrm>
              <a:off x="6590725" y="4519525"/>
              <a:ext cx="48975" cy="41475"/>
            </a:xfrm>
            <a:custGeom>
              <a:avLst/>
              <a:gdLst/>
              <a:ahLst/>
              <a:cxnLst/>
              <a:rect l="l" t="t" r="r" b="b"/>
              <a:pathLst>
                <a:path w="1959" h="1659" extrusionOk="0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51"/>
            <p:cNvSpPr/>
            <p:nvPr/>
          </p:nvSpPr>
          <p:spPr>
            <a:xfrm>
              <a:off x="6653950" y="4057775"/>
              <a:ext cx="105250" cy="102850"/>
            </a:xfrm>
            <a:custGeom>
              <a:avLst/>
              <a:gdLst/>
              <a:ahLst/>
              <a:cxnLst/>
              <a:rect l="l" t="t" r="r" b="b"/>
              <a:pathLst>
                <a:path w="4210" h="4114" extrusionOk="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51"/>
            <p:cNvSpPr/>
            <p:nvPr/>
          </p:nvSpPr>
          <p:spPr>
            <a:xfrm>
              <a:off x="6679650" y="4088300"/>
              <a:ext cx="49250" cy="41500"/>
            </a:xfrm>
            <a:custGeom>
              <a:avLst/>
              <a:gdLst/>
              <a:ahLst/>
              <a:cxnLst/>
              <a:rect l="l" t="t" r="r" b="b"/>
              <a:pathLst>
                <a:path w="1970" h="1660" extrusionOk="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51"/>
            <p:cNvSpPr/>
            <p:nvPr/>
          </p:nvSpPr>
          <p:spPr>
            <a:xfrm>
              <a:off x="5631150" y="3510025"/>
              <a:ext cx="120100" cy="102925"/>
            </a:xfrm>
            <a:custGeom>
              <a:avLst/>
              <a:gdLst/>
              <a:ahLst/>
              <a:cxnLst/>
              <a:rect l="l" t="t" r="r" b="b"/>
              <a:pathLst>
                <a:path w="4804" h="4117" extrusionOk="0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51"/>
            <p:cNvSpPr/>
            <p:nvPr/>
          </p:nvSpPr>
          <p:spPr>
            <a:xfrm>
              <a:off x="5672275" y="3540650"/>
              <a:ext cx="48425" cy="41525"/>
            </a:xfrm>
            <a:custGeom>
              <a:avLst/>
              <a:gdLst/>
              <a:ahLst/>
              <a:cxnLst/>
              <a:rect l="l" t="t" r="r" b="b"/>
              <a:pathLst>
                <a:path w="1937" h="1661" extrusionOk="0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51"/>
            <p:cNvSpPr/>
            <p:nvPr/>
          </p:nvSpPr>
          <p:spPr>
            <a:xfrm>
              <a:off x="6059075" y="2542375"/>
              <a:ext cx="120400" cy="103150"/>
            </a:xfrm>
            <a:custGeom>
              <a:avLst/>
              <a:gdLst/>
              <a:ahLst/>
              <a:cxnLst/>
              <a:rect l="l" t="t" r="r" b="b"/>
              <a:pathLst>
                <a:path w="4816" h="4126" extrusionOk="0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51"/>
            <p:cNvSpPr/>
            <p:nvPr/>
          </p:nvSpPr>
          <p:spPr>
            <a:xfrm>
              <a:off x="6100200" y="2573225"/>
              <a:ext cx="48425" cy="41525"/>
            </a:xfrm>
            <a:custGeom>
              <a:avLst/>
              <a:gdLst/>
              <a:ahLst/>
              <a:cxnLst/>
              <a:rect l="l" t="t" r="r" b="b"/>
              <a:pathLst>
                <a:path w="1937" h="1661" extrusionOk="0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51"/>
            <p:cNvSpPr/>
            <p:nvPr/>
          </p:nvSpPr>
          <p:spPr>
            <a:xfrm>
              <a:off x="6406250" y="2262325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51"/>
            <p:cNvSpPr/>
            <p:nvPr/>
          </p:nvSpPr>
          <p:spPr>
            <a:xfrm>
              <a:off x="6447375" y="2293175"/>
              <a:ext cx="48425" cy="41450"/>
            </a:xfrm>
            <a:custGeom>
              <a:avLst/>
              <a:gdLst/>
              <a:ahLst/>
              <a:cxnLst/>
              <a:rect l="l" t="t" r="r" b="b"/>
              <a:pathLst>
                <a:path w="1937" h="1658" extrusionOk="0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51"/>
            <p:cNvSpPr/>
            <p:nvPr/>
          </p:nvSpPr>
          <p:spPr>
            <a:xfrm>
              <a:off x="6528750" y="18404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51"/>
            <p:cNvSpPr/>
            <p:nvPr/>
          </p:nvSpPr>
          <p:spPr>
            <a:xfrm>
              <a:off x="6576825" y="18713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51"/>
            <p:cNvSpPr/>
            <p:nvPr/>
          </p:nvSpPr>
          <p:spPr>
            <a:xfrm>
              <a:off x="7234575" y="1435200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51"/>
            <p:cNvSpPr/>
            <p:nvPr/>
          </p:nvSpPr>
          <p:spPr>
            <a:xfrm>
              <a:off x="7282675" y="146605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51"/>
            <p:cNvSpPr/>
            <p:nvPr/>
          </p:nvSpPr>
          <p:spPr>
            <a:xfrm>
              <a:off x="7114525" y="1799000"/>
              <a:ext cx="120075" cy="102875"/>
            </a:xfrm>
            <a:custGeom>
              <a:avLst/>
              <a:gdLst/>
              <a:ahLst/>
              <a:cxnLst/>
              <a:rect l="l" t="t" r="r" b="b"/>
              <a:pathLst>
                <a:path w="4803" h="4115" extrusionOk="0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51"/>
            <p:cNvSpPr/>
            <p:nvPr/>
          </p:nvSpPr>
          <p:spPr>
            <a:xfrm>
              <a:off x="7155650" y="1829875"/>
              <a:ext cx="48425" cy="41450"/>
            </a:xfrm>
            <a:custGeom>
              <a:avLst/>
              <a:gdLst/>
              <a:ahLst/>
              <a:cxnLst/>
              <a:rect l="l" t="t" r="r" b="b"/>
              <a:pathLst>
                <a:path w="1937" h="1658" extrusionOk="0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51"/>
            <p:cNvSpPr/>
            <p:nvPr/>
          </p:nvSpPr>
          <p:spPr>
            <a:xfrm>
              <a:off x="5945675" y="1264625"/>
              <a:ext cx="120075" cy="102875"/>
            </a:xfrm>
            <a:custGeom>
              <a:avLst/>
              <a:gdLst/>
              <a:ahLst/>
              <a:cxnLst/>
              <a:rect l="l" t="t" r="r" b="b"/>
              <a:pathLst>
                <a:path w="4803" h="4115" extrusionOk="0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51"/>
            <p:cNvSpPr/>
            <p:nvPr/>
          </p:nvSpPr>
          <p:spPr>
            <a:xfrm>
              <a:off x="5986500" y="1295200"/>
              <a:ext cx="48400" cy="41525"/>
            </a:xfrm>
            <a:custGeom>
              <a:avLst/>
              <a:gdLst/>
              <a:ahLst/>
              <a:cxnLst/>
              <a:rect l="l" t="t" r="r" b="b"/>
              <a:pathLst>
                <a:path w="1936" h="1661" extrusionOk="0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51"/>
            <p:cNvSpPr/>
            <p:nvPr/>
          </p:nvSpPr>
          <p:spPr>
            <a:xfrm>
              <a:off x="3967850" y="986125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51"/>
            <p:cNvSpPr/>
            <p:nvPr/>
          </p:nvSpPr>
          <p:spPr>
            <a:xfrm>
              <a:off x="4015625" y="1016975"/>
              <a:ext cx="41475" cy="41450"/>
            </a:xfrm>
            <a:custGeom>
              <a:avLst/>
              <a:gdLst/>
              <a:ahLst/>
              <a:cxnLst/>
              <a:rect l="l" t="t" r="r" b="b"/>
              <a:pathLst>
                <a:path w="1659" h="1658" extrusionOk="0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51"/>
            <p:cNvSpPr/>
            <p:nvPr/>
          </p:nvSpPr>
          <p:spPr>
            <a:xfrm>
              <a:off x="3810600" y="947700"/>
              <a:ext cx="120075" cy="103175"/>
            </a:xfrm>
            <a:custGeom>
              <a:avLst/>
              <a:gdLst/>
              <a:ahLst/>
              <a:cxnLst/>
              <a:rect l="l" t="t" r="r" b="b"/>
              <a:pathLst>
                <a:path w="4803" h="4127" extrusionOk="0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51"/>
            <p:cNvSpPr/>
            <p:nvPr/>
          </p:nvSpPr>
          <p:spPr>
            <a:xfrm>
              <a:off x="3858675" y="97855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51"/>
            <p:cNvSpPr/>
            <p:nvPr/>
          </p:nvSpPr>
          <p:spPr>
            <a:xfrm>
              <a:off x="3908875" y="1090125"/>
              <a:ext cx="102850" cy="88350"/>
            </a:xfrm>
            <a:custGeom>
              <a:avLst/>
              <a:gdLst/>
              <a:ahLst/>
              <a:cxnLst/>
              <a:rect l="l" t="t" r="r" b="b"/>
              <a:pathLst>
                <a:path w="4114" h="3534" extrusionOk="0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51"/>
            <p:cNvSpPr/>
            <p:nvPr/>
          </p:nvSpPr>
          <p:spPr>
            <a:xfrm>
              <a:off x="3949700" y="1121000"/>
              <a:ext cx="31475" cy="26675"/>
            </a:xfrm>
            <a:custGeom>
              <a:avLst/>
              <a:gdLst/>
              <a:ahLst/>
              <a:cxnLst/>
              <a:rect l="l" t="t" r="r" b="b"/>
              <a:pathLst>
                <a:path w="1259" h="1067" extrusionOk="0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51"/>
            <p:cNvSpPr/>
            <p:nvPr/>
          </p:nvSpPr>
          <p:spPr>
            <a:xfrm>
              <a:off x="4091550" y="910775"/>
              <a:ext cx="103150" cy="88375"/>
            </a:xfrm>
            <a:custGeom>
              <a:avLst/>
              <a:gdLst/>
              <a:ahLst/>
              <a:cxnLst/>
              <a:rect l="l" t="t" r="r" b="b"/>
              <a:pathLst>
                <a:path w="4126" h="3535" extrusionOk="0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51"/>
            <p:cNvSpPr/>
            <p:nvPr/>
          </p:nvSpPr>
          <p:spPr>
            <a:xfrm>
              <a:off x="4137200" y="941675"/>
              <a:ext cx="26950" cy="26625"/>
            </a:xfrm>
            <a:custGeom>
              <a:avLst/>
              <a:gdLst/>
              <a:ahLst/>
              <a:cxnLst/>
              <a:rect l="l" t="t" r="r" b="b"/>
              <a:pathLst>
                <a:path w="1078" h="1065" extrusionOk="0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51"/>
            <p:cNvSpPr/>
            <p:nvPr/>
          </p:nvSpPr>
          <p:spPr>
            <a:xfrm>
              <a:off x="5526825" y="11288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51"/>
            <p:cNvSpPr/>
            <p:nvPr/>
          </p:nvSpPr>
          <p:spPr>
            <a:xfrm>
              <a:off x="5574900" y="1159700"/>
              <a:ext cx="41475" cy="41475"/>
            </a:xfrm>
            <a:custGeom>
              <a:avLst/>
              <a:gdLst/>
              <a:ahLst/>
              <a:cxnLst/>
              <a:rect l="l" t="t" r="r" b="b"/>
              <a:pathLst>
                <a:path w="1659" h="1659" extrusionOk="0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51"/>
            <p:cNvSpPr/>
            <p:nvPr/>
          </p:nvSpPr>
          <p:spPr>
            <a:xfrm>
              <a:off x="6549300" y="1285200"/>
              <a:ext cx="120400" cy="102850"/>
            </a:xfrm>
            <a:custGeom>
              <a:avLst/>
              <a:gdLst/>
              <a:ahLst/>
              <a:cxnLst/>
              <a:rect l="l" t="t" r="r" b="b"/>
              <a:pathLst>
                <a:path w="4816" h="4114" extrusionOk="0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51"/>
            <p:cNvSpPr/>
            <p:nvPr/>
          </p:nvSpPr>
          <p:spPr>
            <a:xfrm>
              <a:off x="6590425" y="1316050"/>
              <a:ext cx="48425" cy="41475"/>
            </a:xfrm>
            <a:custGeom>
              <a:avLst/>
              <a:gdLst/>
              <a:ahLst/>
              <a:cxnLst/>
              <a:rect l="l" t="t" r="r" b="b"/>
              <a:pathLst>
                <a:path w="1937" h="1659" extrusionOk="0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51"/>
            <p:cNvSpPr/>
            <p:nvPr/>
          </p:nvSpPr>
          <p:spPr>
            <a:xfrm>
              <a:off x="3219375" y="1617800"/>
              <a:ext cx="120075" cy="102925"/>
            </a:xfrm>
            <a:custGeom>
              <a:avLst/>
              <a:gdLst/>
              <a:ahLst/>
              <a:cxnLst/>
              <a:rect l="l" t="t" r="r" b="b"/>
              <a:pathLst>
                <a:path w="4803" h="4117" extrusionOk="0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51"/>
            <p:cNvSpPr/>
            <p:nvPr/>
          </p:nvSpPr>
          <p:spPr>
            <a:xfrm>
              <a:off x="3267150" y="16487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51"/>
            <p:cNvSpPr/>
            <p:nvPr/>
          </p:nvSpPr>
          <p:spPr>
            <a:xfrm>
              <a:off x="4287500" y="1455775"/>
              <a:ext cx="120400" cy="103150"/>
            </a:xfrm>
            <a:custGeom>
              <a:avLst/>
              <a:gdLst/>
              <a:ahLst/>
              <a:cxnLst/>
              <a:rect l="l" t="t" r="r" b="b"/>
              <a:pathLst>
                <a:path w="4816" h="4126" extrusionOk="0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51"/>
            <p:cNvSpPr/>
            <p:nvPr/>
          </p:nvSpPr>
          <p:spPr>
            <a:xfrm>
              <a:off x="4335600" y="14866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51"/>
            <p:cNvSpPr/>
            <p:nvPr/>
          </p:nvSpPr>
          <p:spPr>
            <a:xfrm>
              <a:off x="5316025" y="3027225"/>
              <a:ext cx="120100" cy="103075"/>
            </a:xfrm>
            <a:custGeom>
              <a:avLst/>
              <a:gdLst/>
              <a:ahLst/>
              <a:cxnLst/>
              <a:rect l="l" t="t" r="r" b="b"/>
              <a:pathLst>
                <a:path w="4804" h="4123" extrusionOk="0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51"/>
            <p:cNvSpPr/>
            <p:nvPr/>
          </p:nvSpPr>
          <p:spPr>
            <a:xfrm>
              <a:off x="5363825" y="30580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51"/>
            <p:cNvSpPr/>
            <p:nvPr/>
          </p:nvSpPr>
          <p:spPr>
            <a:xfrm>
              <a:off x="5252225" y="2094775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51"/>
            <p:cNvSpPr/>
            <p:nvPr/>
          </p:nvSpPr>
          <p:spPr>
            <a:xfrm>
              <a:off x="5300300" y="2125625"/>
              <a:ext cx="41475" cy="41475"/>
            </a:xfrm>
            <a:custGeom>
              <a:avLst/>
              <a:gdLst/>
              <a:ahLst/>
              <a:cxnLst/>
              <a:rect l="l" t="t" r="r" b="b"/>
              <a:pathLst>
                <a:path w="1659" h="1659" extrusionOk="0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51"/>
            <p:cNvSpPr/>
            <p:nvPr/>
          </p:nvSpPr>
          <p:spPr>
            <a:xfrm>
              <a:off x="5798100" y="2508725"/>
              <a:ext cx="120375" cy="102925"/>
            </a:xfrm>
            <a:custGeom>
              <a:avLst/>
              <a:gdLst/>
              <a:ahLst/>
              <a:cxnLst/>
              <a:rect l="l" t="t" r="r" b="b"/>
              <a:pathLst>
                <a:path w="4815" h="4117" extrusionOk="0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51"/>
            <p:cNvSpPr/>
            <p:nvPr/>
          </p:nvSpPr>
          <p:spPr>
            <a:xfrm>
              <a:off x="5839225" y="2539650"/>
              <a:ext cx="48400" cy="41450"/>
            </a:xfrm>
            <a:custGeom>
              <a:avLst/>
              <a:gdLst/>
              <a:ahLst/>
              <a:cxnLst/>
              <a:rect l="l" t="t" r="r" b="b"/>
              <a:pathLst>
                <a:path w="1936" h="1658" extrusionOk="0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51"/>
            <p:cNvSpPr/>
            <p:nvPr/>
          </p:nvSpPr>
          <p:spPr>
            <a:xfrm>
              <a:off x="4906250" y="2323200"/>
              <a:ext cx="171500" cy="146925"/>
            </a:xfrm>
            <a:custGeom>
              <a:avLst/>
              <a:gdLst/>
              <a:ahLst/>
              <a:cxnLst/>
              <a:rect l="l" t="t" r="r" b="b"/>
              <a:pathLst>
                <a:path w="6860" h="5877" extrusionOk="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51"/>
            <p:cNvSpPr/>
            <p:nvPr/>
          </p:nvSpPr>
          <p:spPr>
            <a:xfrm>
              <a:off x="4961600" y="2353950"/>
              <a:ext cx="85300" cy="85325"/>
            </a:xfrm>
            <a:custGeom>
              <a:avLst/>
              <a:gdLst/>
              <a:ahLst/>
              <a:cxnLst/>
              <a:rect l="l" t="t" r="r" b="b"/>
              <a:pathLst>
                <a:path w="3412" h="3413" extrusionOk="0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51"/>
            <p:cNvSpPr/>
            <p:nvPr/>
          </p:nvSpPr>
          <p:spPr>
            <a:xfrm>
              <a:off x="4807075" y="1778150"/>
              <a:ext cx="120375" cy="103150"/>
            </a:xfrm>
            <a:custGeom>
              <a:avLst/>
              <a:gdLst/>
              <a:ahLst/>
              <a:cxnLst/>
              <a:rect l="l" t="t" r="r" b="b"/>
              <a:pathLst>
                <a:path w="4815" h="4126" extrusionOk="0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51"/>
            <p:cNvSpPr/>
            <p:nvPr/>
          </p:nvSpPr>
          <p:spPr>
            <a:xfrm>
              <a:off x="4848200" y="1809000"/>
              <a:ext cx="48400" cy="41525"/>
            </a:xfrm>
            <a:custGeom>
              <a:avLst/>
              <a:gdLst/>
              <a:ahLst/>
              <a:cxnLst/>
              <a:rect l="l" t="t" r="r" b="b"/>
              <a:pathLst>
                <a:path w="1936" h="1661" extrusionOk="0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51"/>
            <p:cNvSpPr/>
            <p:nvPr/>
          </p:nvSpPr>
          <p:spPr>
            <a:xfrm>
              <a:off x="6138625" y="1702250"/>
              <a:ext cx="120375" cy="103150"/>
            </a:xfrm>
            <a:custGeom>
              <a:avLst/>
              <a:gdLst/>
              <a:ahLst/>
              <a:cxnLst/>
              <a:rect l="l" t="t" r="r" b="b"/>
              <a:pathLst>
                <a:path w="4815" h="4126" extrusionOk="0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51"/>
            <p:cNvSpPr/>
            <p:nvPr/>
          </p:nvSpPr>
          <p:spPr>
            <a:xfrm>
              <a:off x="6179750" y="1733100"/>
              <a:ext cx="48400" cy="41525"/>
            </a:xfrm>
            <a:custGeom>
              <a:avLst/>
              <a:gdLst/>
              <a:ahLst/>
              <a:cxnLst/>
              <a:rect l="l" t="t" r="r" b="b"/>
              <a:pathLst>
                <a:path w="1936" h="1661" extrusionOk="0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51"/>
            <p:cNvSpPr/>
            <p:nvPr/>
          </p:nvSpPr>
          <p:spPr>
            <a:xfrm>
              <a:off x="3911000" y="2124650"/>
              <a:ext cx="147000" cy="125900"/>
            </a:xfrm>
            <a:custGeom>
              <a:avLst/>
              <a:gdLst/>
              <a:ahLst/>
              <a:cxnLst/>
              <a:rect l="l" t="t" r="r" b="b"/>
              <a:pathLst>
                <a:path w="5880" h="5036" extrusionOk="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51"/>
            <p:cNvSpPr/>
            <p:nvPr/>
          </p:nvSpPr>
          <p:spPr>
            <a:xfrm>
              <a:off x="3952125" y="2155575"/>
              <a:ext cx="75325" cy="64275"/>
            </a:xfrm>
            <a:custGeom>
              <a:avLst/>
              <a:gdLst/>
              <a:ahLst/>
              <a:cxnLst/>
              <a:rect l="l" t="t" r="r" b="b"/>
              <a:pathLst>
                <a:path w="3013" h="2571" extrusionOk="0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51"/>
            <p:cNvSpPr/>
            <p:nvPr/>
          </p:nvSpPr>
          <p:spPr>
            <a:xfrm>
              <a:off x="3674500" y="2074000"/>
              <a:ext cx="120100" cy="103075"/>
            </a:xfrm>
            <a:custGeom>
              <a:avLst/>
              <a:gdLst/>
              <a:ahLst/>
              <a:cxnLst/>
              <a:rect l="l" t="t" r="r" b="b"/>
              <a:pathLst>
                <a:path w="4804" h="4123" extrusionOk="0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51"/>
            <p:cNvSpPr/>
            <p:nvPr/>
          </p:nvSpPr>
          <p:spPr>
            <a:xfrm>
              <a:off x="3722600" y="210477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51"/>
            <p:cNvSpPr/>
            <p:nvPr/>
          </p:nvSpPr>
          <p:spPr>
            <a:xfrm>
              <a:off x="3946975" y="1455775"/>
              <a:ext cx="120400" cy="103150"/>
            </a:xfrm>
            <a:custGeom>
              <a:avLst/>
              <a:gdLst/>
              <a:ahLst/>
              <a:cxnLst/>
              <a:rect l="l" t="t" r="r" b="b"/>
              <a:pathLst>
                <a:path w="4816" h="4126" extrusionOk="0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51"/>
            <p:cNvSpPr/>
            <p:nvPr/>
          </p:nvSpPr>
          <p:spPr>
            <a:xfrm>
              <a:off x="3988200" y="1486925"/>
              <a:ext cx="48325" cy="41350"/>
            </a:xfrm>
            <a:custGeom>
              <a:avLst/>
              <a:gdLst/>
              <a:ahLst/>
              <a:cxnLst/>
              <a:rect l="l" t="t" r="r" b="b"/>
              <a:pathLst>
                <a:path w="1933" h="1654" extrusionOk="0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51"/>
            <p:cNvSpPr/>
            <p:nvPr/>
          </p:nvSpPr>
          <p:spPr>
            <a:xfrm>
              <a:off x="3695075" y="1819575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51"/>
            <p:cNvSpPr/>
            <p:nvPr/>
          </p:nvSpPr>
          <p:spPr>
            <a:xfrm>
              <a:off x="3743150" y="1850425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51"/>
            <p:cNvSpPr/>
            <p:nvPr/>
          </p:nvSpPr>
          <p:spPr>
            <a:xfrm>
              <a:off x="2320275" y="1902450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51"/>
            <p:cNvSpPr/>
            <p:nvPr/>
          </p:nvSpPr>
          <p:spPr>
            <a:xfrm>
              <a:off x="2368350" y="19333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51"/>
            <p:cNvSpPr/>
            <p:nvPr/>
          </p:nvSpPr>
          <p:spPr>
            <a:xfrm>
              <a:off x="2371375" y="1149525"/>
              <a:ext cx="120100" cy="103050"/>
            </a:xfrm>
            <a:custGeom>
              <a:avLst/>
              <a:gdLst/>
              <a:ahLst/>
              <a:cxnLst/>
              <a:rect l="l" t="t" r="r" b="b"/>
              <a:pathLst>
                <a:path w="4804" h="4122" extrusionOk="0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51"/>
            <p:cNvSpPr/>
            <p:nvPr/>
          </p:nvSpPr>
          <p:spPr>
            <a:xfrm>
              <a:off x="2419475" y="118027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51"/>
            <p:cNvSpPr/>
            <p:nvPr/>
          </p:nvSpPr>
          <p:spPr>
            <a:xfrm>
              <a:off x="1965525" y="743275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51"/>
            <p:cNvSpPr/>
            <p:nvPr/>
          </p:nvSpPr>
          <p:spPr>
            <a:xfrm>
              <a:off x="2013325" y="7741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51"/>
            <p:cNvSpPr/>
            <p:nvPr/>
          </p:nvSpPr>
          <p:spPr>
            <a:xfrm>
              <a:off x="1650400" y="859700"/>
              <a:ext cx="120100" cy="103150"/>
            </a:xfrm>
            <a:custGeom>
              <a:avLst/>
              <a:gdLst/>
              <a:ahLst/>
              <a:cxnLst/>
              <a:rect l="l" t="t" r="r" b="b"/>
              <a:pathLst>
                <a:path w="4804" h="4126" extrusionOk="0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51"/>
            <p:cNvSpPr/>
            <p:nvPr/>
          </p:nvSpPr>
          <p:spPr>
            <a:xfrm>
              <a:off x="1698200" y="89055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51"/>
            <p:cNvSpPr/>
            <p:nvPr/>
          </p:nvSpPr>
          <p:spPr>
            <a:xfrm>
              <a:off x="1564225" y="11288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51"/>
            <p:cNvSpPr/>
            <p:nvPr/>
          </p:nvSpPr>
          <p:spPr>
            <a:xfrm>
              <a:off x="1612000" y="115970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51"/>
            <p:cNvSpPr/>
            <p:nvPr/>
          </p:nvSpPr>
          <p:spPr>
            <a:xfrm>
              <a:off x="1259375" y="1031175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51"/>
            <p:cNvSpPr/>
            <p:nvPr/>
          </p:nvSpPr>
          <p:spPr>
            <a:xfrm>
              <a:off x="1307175" y="10620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51"/>
            <p:cNvSpPr/>
            <p:nvPr/>
          </p:nvSpPr>
          <p:spPr>
            <a:xfrm>
              <a:off x="1437800" y="1312050"/>
              <a:ext cx="120100" cy="102925"/>
            </a:xfrm>
            <a:custGeom>
              <a:avLst/>
              <a:gdLst/>
              <a:ahLst/>
              <a:cxnLst/>
              <a:rect l="l" t="t" r="r" b="b"/>
              <a:pathLst>
                <a:path w="4804" h="4117" extrusionOk="0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51"/>
            <p:cNvSpPr/>
            <p:nvPr/>
          </p:nvSpPr>
          <p:spPr>
            <a:xfrm>
              <a:off x="1485600" y="134267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51"/>
            <p:cNvSpPr/>
            <p:nvPr/>
          </p:nvSpPr>
          <p:spPr>
            <a:xfrm>
              <a:off x="1315025" y="1203175"/>
              <a:ext cx="120100" cy="102925"/>
            </a:xfrm>
            <a:custGeom>
              <a:avLst/>
              <a:gdLst/>
              <a:ahLst/>
              <a:cxnLst/>
              <a:rect l="l" t="t" r="r" b="b"/>
              <a:pathLst>
                <a:path w="4804" h="4117" extrusionOk="0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51"/>
            <p:cNvSpPr/>
            <p:nvPr/>
          </p:nvSpPr>
          <p:spPr>
            <a:xfrm>
              <a:off x="1363125" y="12338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51"/>
            <p:cNvSpPr/>
            <p:nvPr/>
          </p:nvSpPr>
          <p:spPr>
            <a:xfrm>
              <a:off x="2412800" y="797700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51"/>
            <p:cNvSpPr/>
            <p:nvPr/>
          </p:nvSpPr>
          <p:spPr>
            <a:xfrm>
              <a:off x="2460900" y="82855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51"/>
            <p:cNvSpPr/>
            <p:nvPr/>
          </p:nvSpPr>
          <p:spPr>
            <a:xfrm>
              <a:off x="3030350" y="1476350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51"/>
            <p:cNvSpPr/>
            <p:nvPr/>
          </p:nvSpPr>
          <p:spPr>
            <a:xfrm>
              <a:off x="3078125" y="1507500"/>
              <a:ext cx="41475" cy="41450"/>
            </a:xfrm>
            <a:custGeom>
              <a:avLst/>
              <a:gdLst/>
              <a:ahLst/>
              <a:cxnLst/>
              <a:rect l="l" t="t" r="r" b="b"/>
              <a:pathLst>
                <a:path w="1659" h="1658" extrusionOk="0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51"/>
            <p:cNvSpPr/>
            <p:nvPr/>
          </p:nvSpPr>
          <p:spPr>
            <a:xfrm>
              <a:off x="2817750" y="1584900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51"/>
            <p:cNvSpPr/>
            <p:nvPr/>
          </p:nvSpPr>
          <p:spPr>
            <a:xfrm>
              <a:off x="2865825" y="1615750"/>
              <a:ext cx="41475" cy="41475"/>
            </a:xfrm>
            <a:custGeom>
              <a:avLst/>
              <a:gdLst/>
              <a:ahLst/>
              <a:cxnLst/>
              <a:rect l="l" t="t" r="r" b="b"/>
              <a:pathLst>
                <a:path w="1659" h="1659" extrusionOk="0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51"/>
            <p:cNvSpPr/>
            <p:nvPr/>
          </p:nvSpPr>
          <p:spPr>
            <a:xfrm>
              <a:off x="2583075" y="172310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51"/>
            <p:cNvSpPr/>
            <p:nvPr/>
          </p:nvSpPr>
          <p:spPr>
            <a:xfrm>
              <a:off x="2631150" y="1753950"/>
              <a:ext cx="41475" cy="41475"/>
            </a:xfrm>
            <a:custGeom>
              <a:avLst/>
              <a:gdLst/>
              <a:ahLst/>
              <a:cxnLst/>
              <a:rect l="l" t="t" r="r" b="b"/>
              <a:pathLst>
                <a:path w="1659" h="1659" extrusionOk="0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51"/>
            <p:cNvSpPr/>
            <p:nvPr/>
          </p:nvSpPr>
          <p:spPr>
            <a:xfrm>
              <a:off x="1041650" y="2365850"/>
              <a:ext cx="120075" cy="103050"/>
            </a:xfrm>
            <a:custGeom>
              <a:avLst/>
              <a:gdLst/>
              <a:ahLst/>
              <a:cxnLst/>
              <a:rect l="l" t="t" r="r" b="b"/>
              <a:pathLst>
                <a:path w="4803" h="4122" extrusionOk="0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51"/>
            <p:cNvSpPr/>
            <p:nvPr/>
          </p:nvSpPr>
          <p:spPr>
            <a:xfrm>
              <a:off x="1089725" y="23966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51"/>
            <p:cNvSpPr/>
            <p:nvPr/>
          </p:nvSpPr>
          <p:spPr>
            <a:xfrm>
              <a:off x="1635600" y="18404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51"/>
            <p:cNvSpPr/>
            <p:nvPr/>
          </p:nvSpPr>
          <p:spPr>
            <a:xfrm>
              <a:off x="1683675" y="18713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51"/>
            <p:cNvSpPr/>
            <p:nvPr/>
          </p:nvSpPr>
          <p:spPr>
            <a:xfrm>
              <a:off x="1563925" y="1617800"/>
              <a:ext cx="120375" cy="102925"/>
            </a:xfrm>
            <a:custGeom>
              <a:avLst/>
              <a:gdLst/>
              <a:ahLst/>
              <a:cxnLst/>
              <a:rect l="l" t="t" r="r" b="b"/>
              <a:pathLst>
                <a:path w="4815" h="4117" extrusionOk="0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51"/>
            <p:cNvSpPr/>
            <p:nvPr/>
          </p:nvSpPr>
          <p:spPr>
            <a:xfrm>
              <a:off x="1612000" y="16487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51"/>
            <p:cNvSpPr/>
            <p:nvPr/>
          </p:nvSpPr>
          <p:spPr>
            <a:xfrm>
              <a:off x="1504650" y="2183975"/>
              <a:ext cx="151825" cy="130100"/>
            </a:xfrm>
            <a:custGeom>
              <a:avLst/>
              <a:gdLst/>
              <a:ahLst/>
              <a:cxnLst/>
              <a:rect l="l" t="t" r="r" b="b"/>
              <a:pathLst>
                <a:path w="6073" h="5204" extrusionOk="0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51"/>
            <p:cNvSpPr/>
            <p:nvPr/>
          </p:nvSpPr>
          <p:spPr>
            <a:xfrm>
              <a:off x="1546075" y="2214850"/>
              <a:ext cx="79550" cy="68175"/>
            </a:xfrm>
            <a:custGeom>
              <a:avLst/>
              <a:gdLst/>
              <a:ahLst/>
              <a:cxnLst/>
              <a:rect l="l" t="t" r="r" b="b"/>
              <a:pathLst>
                <a:path w="3182" h="2727" extrusionOk="0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51"/>
            <p:cNvSpPr/>
            <p:nvPr/>
          </p:nvSpPr>
          <p:spPr>
            <a:xfrm>
              <a:off x="716850" y="1861250"/>
              <a:ext cx="120075" cy="102925"/>
            </a:xfrm>
            <a:custGeom>
              <a:avLst/>
              <a:gdLst/>
              <a:ahLst/>
              <a:cxnLst/>
              <a:rect l="l" t="t" r="r" b="b"/>
              <a:pathLst>
                <a:path w="4803" h="4117" extrusionOk="0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51"/>
            <p:cNvSpPr/>
            <p:nvPr/>
          </p:nvSpPr>
          <p:spPr>
            <a:xfrm>
              <a:off x="764925" y="189187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51"/>
            <p:cNvSpPr/>
            <p:nvPr/>
          </p:nvSpPr>
          <p:spPr>
            <a:xfrm>
              <a:off x="340625" y="1402850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51"/>
            <p:cNvSpPr/>
            <p:nvPr/>
          </p:nvSpPr>
          <p:spPr>
            <a:xfrm>
              <a:off x="388425" y="14334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51"/>
            <p:cNvSpPr/>
            <p:nvPr/>
          </p:nvSpPr>
          <p:spPr>
            <a:xfrm>
              <a:off x="1211300" y="1476350"/>
              <a:ext cx="120075" cy="103150"/>
            </a:xfrm>
            <a:custGeom>
              <a:avLst/>
              <a:gdLst/>
              <a:ahLst/>
              <a:cxnLst/>
              <a:rect l="l" t="t" r="r" b="b"/>
              <a:pathLst>
                <a:path w="4803" h="4126" extrusionOk="0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51"/>
            <p:cNvSpPr/>
            <p:nvPr/>
          </p:nvSpPr>
          <p:spPr>
            <a:xfrm>
              <a:off x="1259375" y="1507500"/>
              <a:ext cx="41475" cy="41450"/>
            </a:xfrm>
            <a:custGeom>
              <a:avLst/>
              <a:gdLst/>
              <a:ahLst/>
              <a:cxnLst/>
              <a:rect l="l" t="t" r="r" b="b"/>
              <a:pathLst>
                <a:path w="1659" h="1658" extrusionOk="0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51"/>
            <p:cNvSpPr/>
            <p:nvPr/>
          </p:nvSpPr>
          <p:spPr>
            <a:xfrm>
              <a:off x="1083075" y="184045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51"/>
            <p:cNvSpPr/>
            <p:nvPr/>
          </p:nvSpPr>
          <p:spPr>
            <a:xfrm>
              <a:off x="1131150" y="1871300"/>
              <a:ext cx="41475" cy="41450"/>
            </a:xfrm>
            <a:custGeom>
              <a:avLst/>
              <a:gdLst/>
              <a:ahLst/>
              <a:cxnLst/>
              <a:rect l="l" t="t" r="r" b="b"/>
              <a:pathLst>
                <a:path w="1659" h="1658" extrusionOk="0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51"/>
            <p:cNvSpPr/>
            <p:nvPr/>
          </p:nvSpPr>
          <p:spPr>
            <a:xfrm>
              <a:off x="1584775" y="2966650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51"/>
            <p:cNvSpPr/>
            <p:nvPr/>
          </p:nvSpPr>
          <p:spPr>
            <a:xfrm>
              <a:off x="1632875" y="2997500"/>
              <a:ext cx="41450" cy="41475"/>
            </a:xfrm>
            <a:custGeom>
              <a:avLst/>
              <a:gdLst/>
              <a:ahLst/>
              <a:cxnLst/>
              <a:rect l="l" t="t" r="r" b="b"/>
              <a:pathLst>
                <a:path w="1658" h="1659" extrusionOk="0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51"/>
            <p:cNvSpPr/>
            <p:nvPr/>
          </p:nvSpPr>
          <p:spPr>
            <a:xfrm>
              <a:off x="1425725" y="3008100"/>
              <a:ext cx="120075" cy="102850"/>
            </a:xfrm>
            <a:custGeom>
              <a:avLst/>
              <a:gdLst/>
              <a:ahLst/>
              <a:cxnLst/>
              <a:rect l="l" t="t" r="r" b="b"/>
              <a:pathLst>
                <a:path w="4803" h="4114" extrusionOk="0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51"/>
            <p:cNvSpPr/>
            <p:nvPr/>
          </p:nvSpPr>
          <p:spPr>
            <a:xfrm>
              <a:off x="1473800" y="303895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51"/>
            <p:cNvSpPr/>
            <p:nvPr/>
          </p:nvSpPr>
          <p:spPr>
            <a:xfrm>
              <a:off x="1742050" y="3194300"/>
              <a:ext cx="120075" cy="102925"/>
            </a:xfrm>
            <a:custGeom>
              <a:avLst/>
              <a:gdLst/>
              <a:ahLst/>
              <a:cxnLst/>
              <a:rect l="l" t="t" r="r" b="b"/>
              <a:pathLst>
                <a:path w="4803" h="4117" extrusionOk="0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51"/>
            <p:cNvSpPr/>
            <p:nvPr/>
          </p:nvSpPr>
          <p:spPr>
            <a:xfrm>
              <a:off x="1789825" y="32249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51"/>
            <p:cNvSpPr/>
            <p:nvPr/>
          </p:nvSpPr>
          <p:spPr>
            <a:xfrm>
              <a:off x="2597975" y="4168450"/>
              <a:ext cx="120000" cy="102875"/>
            </a:xfrm>
            <a:custGeom>
              <a:avLst/>
              <a:gdLst/>
              <a:ahLst/>
              <a:cxnLst/>
              <a:rect l="l" t="t" r="r" b="b"/>
              <a:pathLst>
                <a:path w="4800" h="4115" extrusionOk="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51"/>
            <p:cNvSpPr/>
            <p:nvPr/>
          </p:nvSpPr>
          <p:spPr>
            <a:xfrm>
              <a:off x="2639025" y="4199325"/>
              <a:ext cx="48400" cy="41450"/>
            </a:xfrm>
            <a:custGeom>
              <a:avLst/>
              <a:gdLst/>
              <a:ahLst/>
              <a:cxnLst/>
              <a:rect l="l" t="t" r="r" b="b"/>
              <a:pathLst>
                <a:path w="1936" h="1658" extrusionOk="0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51"/>
            <p:cNvSpPr/>
            <p:nvPr/>
          </p:nvSpPr>
          <p:spPr>
            <a:xfrm>
              <a:off x="2800500" y="3889925"/>
              <a:ext cx="120100" cy="102875"/>
            </a:xfrm>
            <a:custGeom>
              <a:avLst/>
              <a:gdLst/>
              <a:ahLst/>
              <a:cxnLst/>
              <a:rect l="l" t="t" r="r" b="b"/>
              <a:pathLst>
                <a:path w="4804" h="4115" extrusionOk="0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51"/>
            <p:cNvSpPr/>
            <p:nvPr/>
          </p:nvSpPr>
          <p:spPr>
            <a:xfrm>
              <a:off x="2841650" y="3920775"/>
              <a:ext cx="48400" cy="41375"/>
            </a:xfrm>
            <a:custGeom>
              <a:avLst/>
              <a:gdLst/>
              <a:ahLst/>
              <a:cxnLst/>
              <a:rect l="l" t="t" r="r" b="b"/>
              <a:pathLst>
                <a:path w="1936" h="1655" extrusionOk="0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51"/>
            <p:cNvSpPr/>
            <p:nvPr/>
          </p:nvSpPr>
          <p:spPr>
            <a:xfrm>
              <a:off x="3081750" y="818275"/>
              <a:ext cx="120400" cy="103150"/>
            </a:xfrm>
            <a:custGeom>
              <a:avLst/>
              <a:gdLst/>
              <a:ahLst/>
              <a:cxnLst/>
              <a:rect l="l" t="t" r="r" b="b"/>
              <a:pathLst>
                <a:path w="4816" h="4126" extrusionOk="0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51"/>
            <p:cNvSpPr/>
            <p:nvPr/>
          </p:nvSpPr>
          <p:spPr>
            <a:xfrm>
              <a:off x="3129850" y="84912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51"/>
            <p:cNvSpPr/>
            <p:nvPr/>
          </p:nvSpPr>
          <p:spPr>
            <a:xfrm>
              <a:off x="3177925" y="1190950"/>
              <a:ext cx="120100" cy="103050"/>
            </a:xfrm>
            <a:custGeom>
              <a:avLst/>
              <a:gdLst/>
              <a:ahLst/>
              <a:cxnLst/>
              <a:rect l="l" t="t" r="r" b="b"/>
              <a:pathLst>
                <a:path w="4804" h="4122" extrusionOk="0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51"/>
            <p:cNvSpPr/>
            <p:nvPr/>
          </p:nvSpPr>
          <p:spPr>
            <a:xfrm>
              <a:off x="3226025" y="1221700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51"/>
            <p:cNvSpPr/>
            <p:nvPr/>
          </p:nvSpPr>
          <p:spPr>
            <a:xfrm>
              <a:off x="2412800" y="4488725"/>
              <a:ext cx="120100" cy="102850"/>
            </a:xfrm>
            <a:custGeom>
              <a:avLst/>
              <a:gdLst/>
              <a:ahLst/>
              <a:cxnLst/>
              <a:rect l="l" t="t" r="r" b="b"/>
              <a:pathLst>
                <a:path w="4804" h="4114" extrusionOk="0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51"/>
            <p:cNvSpPr/>
            <p:nvPr/>
          </p:nvSpPr>
          <p:spPr>
            <a:xfrm>
              <a:off x="2460900" y="4519575"/>
              <a:ext cx="41450" cy="41450"/>
            </a:xfrm>
            <a:custGeom>
              <a:avLst/>
              <a:gdLst/>
              <a:ahLst/>
              <a:cxnLst/>
              <a:rect l="l" t="t" r="r" b="b"/>
              <a:pathLst>
                <a:path w="1658" h="1658" extrusionOk="0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51"/>
            <p:cNvSpPr/>
            <p:nvPr/>
          </p:nvSpPr>
          <p:spPr>
            <a:xfrm>
              <a:off x="2205050" y="4762100"/>
              <a:ext cx="120075" cy="102875"/>
            </a:xfrm>
            <a:custGeom>
              <a:avLst/>
              <a:gdLst/>
              <a:ahLst/>
              <a:cxnLst/>
              <a:rect l="l" t="t" r="r" b="b"/>
              <a:pathLst>
                <a:path w="4803" h="4115" extrusionOk="0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51"/>
            <p:cNvSpPr/>
            <p:nvPr/>
          </p:nvSpPr>
          <p:spPr>
            <a:xfrm>
              <a:off x="2246175" y="4792975"/>
              <a:ext cx="48425" cy="41450"/>
            </a:xfrm>
            <a:custGeom>
              <a:avLst/>
              <a:gdLst/>
              <a:ahLst/>
              <a:cxnLst/>
              <a:rect l="l" t="t" r="r" b="b"/>
              <a:pathLst>
                <a:path w="1937" h="1658" extrusionOk="0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51"/>
            <p:cNvSpPr/>
            <p:nvPr/>
          </p:nvSpPr>
          <p:spPr>
            <a:xfrm>
              <a:off x="2157575" y="4159525"/>
              <a:ext cx="106475" cy="91225"/>
            </a:xfrm>
            <a:custGeom>
              <a:avLst/>
              <a:gdLst/>
              <a:ahLst/>
              <a:cxnLst/>
              <a:rect l="l" t="t" r="r" b="b"/>
              <a:pathLst>
                <a:path w="4259" h="3649" extrusionOk="0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51"/>
            <p:cNvSpPr/>
            <p:nvPr/>
          </p:nvSpPr>
          <p:spPr>
            <a:xfrm>
              <a:off x="2198400" y="4189950"/>
              <a:ext cx="35100" cy="29875"/>
            </a:xfrm>
            <a:custGeom>
              <a:avLst/>
              <a:gdLst/>
              <a:ahLst/>
              <a:cxnLst/>
              <a:rect l="l" t="t" r="r" b="b"/>
              <a:pathLst>
                <a:path w="1404" h="1195" extrusionOk="0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51"/>
            <p:cNvSpPr/>
            <p:nvPr/>
          </p:nvSpPr>
          <p:spPr>
            <a:xfrm>
              <a:off x="2467250" y="3721450"/>
              <a:ext cx="123700" cy="105925"/>
            </a:xfrm>
            <a:custGeom>
              <a:avLst/>
              <a:gdLst/>
              <a:ahLst/>
              <a:cxnLst/>
              <a:rect l="l" t="t" r="r" b="b"/>
              <a:pathLst>
                <a:path w="4948" h="4237" extrusionOk="0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51"/>
            <p:cNvSpPr/>
            <p:nvPr/>
          </p:nvSpPr>
          <p:spPr>
            <a:xfrm>
              <a:off x="2508075" y="3752350"/>
              <a:ext cx="52350" cy="44500"/>
            </a:xfrm>
            <a:custGeom>
              <a:avLst/>
              <a:gdLst/>
              <a:ahLst/>
              <a:cxnLst/>
              <a:rect l="l" t="t" r="r" b="b"/>
              <a:pathLst>
                <a:path w="2094" h="1780" extrusionOk="0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51"/>
            <p:cNvSpPr/>
            <p:nvPr/>
          </p:nvSpPr>
          <p:spPr>
            <a:xfrm>
              <a:off x="4442950" y="1944400"/>
              <a:ext cx="167875" cy="144050"/>
            </a:xfrm>
            <a:custGeom>
              <a:avLst/>
              <a:gdLst/>
              <a:ahLst/>
              <a:cxnLst/>
              <a:rect l="l" t="t" r="r" b="b"/>
              <a:pathLst>
                <a:path w="6715" h="5762" extrusionOk="0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51"/>
            <p:cNvSpPr/>
            <p:nvPr/>
          </p:nvSpPr>
          <p:spPr>
            <a:xfrm>
              <a:off x="4198000" y="2611725"/>
              <a:ext cx="99825" cy="85800"/>
            </a:xfrm>
            <a:custGeom>
              <a:avLst/>
              <a:gdLst/>
              <a:ahLst/>
              <a:cxnLst/>
              <a:rect l="l" t="t" r="r" b="b"/>
              <a:pathLst>
                <a:path w="3993" h="3432" extrusionOk="0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51"/>
            <p:cNvSpPr/>
            <p:nvPr/>
          </p:nvSpPr>
          <p:spPr>
            <a:xfrm>
              <a:off x="4238825" y="2642475"/>
              <a:ext cx="28150" cy="24400"/>
            </a:xfrm>
            <a:custGeom>
              <a:avLst/>
              <a:gdLst/>
              <a:ahLst/>
              <a:cxnLst/>
              <a:rect l="l" t="t" r="r" b="b"/>
              <a:pathLst>
                <a:path w="1126" h="976" extrusionOk="0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51"/>
            <p:cNvSpPr/>
            <p:nvPr/>
          </p:nvSpPr>
          <p:spPr>
            <a:xfrm>
              <a:off x="4451125" y="2729175"/>
              <a:ext cx="127950" cy="109575"/>
            </a:xfrm>
            <a:custGeom>
              <a:avLst/>
              <a:gdLst/>
              <a:ahLst/>
              <a:cxnLst/>
              <a:rect l="l" t="t" r="r" b="b"/>
              <a:pathLst>
                <a:path w="5118" h="4383" extrusionOk="0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51"/>
            <p:cNvSpPr/>
            <p:nvPr/>
          </p:nvSpPr>
          <p:spPr>
            <a:xfrm>
              <a:off x="4491950" y="2759800"/>
              <a:ext cx="56275" cy="48275"/>
            </a:xfrm>
            <a:custGeom>
              <a:avLst/>
              <a:gdLst/>
              <a:ahLst/>
              <a:cxnLst/>
              <a:rect l="l" t="t" r="r" b="b"/>
              <a:pathLst>
                <a:path w="2251" h="1931" extrusionOk="0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51"/>
            <p:cNvSpPr/>
            <p:nvPr/>
          </p:nvSpPr>
          <p:spPr>
            <a:xfrm>
              <a:off x="4352525" y="2885400"/>
              <a:ext cx="99825" cy="85525"/>
            </a:xfrm>
            <a:custGeom>
              <a:avLst/>
              <a:gdLst/>
              <a:ahLst/>
              <a:cxnLst/>
              <a:rect l="l" t="t" r="r" b="b"/>
              <a:pathLst>
                <a:path w="3993" h="3421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51"/>
            <p:cNvSpPr/>
            <p:nvPr/>
          </p:nvSpPr>
          <p:spPr>
            <a:xfrm>
              <a:off x="4393350" y="2916150"/>
              <a:ext cx="28450" cy="24175"/>
            </a:xfrm>
            <a:custGeom>
              <a:avLst/>
              <a:gdLst/>
              <a:ahLst/>
              <a:cxnLst/>
              <a:rect l="l" t="t" r="r" b="b"/>
              <a:pathLst>
                <a:path w="1138" h="967" extrusionOk="0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51"/>
            <p:cNvSpPr/>
            <p:nvPr/>
          </p:nvSpPr>
          <p:spPr>
            <a:xfrm>
              <a:off x="4567550" y="2743950"/>
              <a:ext cx="121600" cy="104175"/>
            </a:xfrm>
            <a:custGeom>
              <a:avLst/>
              <a:gdLst/>
              <a:ahLst/>
              <a:cxnLst/>
              <a:rect l="l" t="t" r="r" b="b"/>
              <a:pathLst>
                <a:path w="4864" h="4167" extrusionOk="0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51"/>
            <p:cNvSpPr/>
            <p:nvPr/>
          </p:nvSpPr>
          <p:spPr>
            <a:xfrm>
              <a:off x="4608675" y="2774925"/>
              <a:ext cx="49625" cy="42550"/>
            </a:xfrm>
            <a:custGeom>
              <a:avLst/>
              <a:gdLst/>
              <a:ahLst/>
              <a:cxnLst/>
              <a:rect l="l" t="t" r="r" b="b"/>
              <a:pathLst>
                <a:path w="1985" h="1702" extrusionOk="0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51"/>
            <p:cNvSpPr/>
            <p:nvPr/>
          </p:nvSpPr>
          <p:spPr>
            <a:xfrm>
              <a:off x="4624400" y="2893350"/>
              <a:ext cx="100125" cy="85725"/>
            </a:xfrm>
            <a:custGeom>
              <a:avLst/>
              <a:gdLst/>
              <a:ahLst/>
              <a:cxnLst/>
              <a:rect l="l" t="t" r="r" b="b"/>
              <a:pathLst>
                <a:path w="4005" h="3429" extrusionOk="0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51"/>
            <p:cNvSpPr/>
            <p:nvPr/>
          </p:nvSpPr>
          <p:spPr>
            <a:xfrm>
              <a:off x="4665525" y="2924325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51"/>
            <p:cNvSpPr/>
            <p:nvPr/>
          </p:nvSpPr>
          <p:spPr>
            <a:xfrm>
              <a:off x="4731150" y="2864625"/>
              <a:ext cx="100125" cy="85725"/>
            </a:xfrm>
            <a:custGeom>
              <a:avLst/>
              <a:gdLst/>
              <a:ahLst/>
              <a:cxnLst/>
              <a:rect l="l" t="t" r="r" b="b"/>
              <a:pathLst>
                <a:path w="4005" h="3429" extrusionOk="0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51"/>
            <p:cNvSpPr/>
            <p:nvPr/>
          </p:nvSpPr>
          <p:spPr>
            <a:xfrm>
              <a:off x="4776525" y="2895300"/>
              <a:ext cx="24225" cy="24200"/>
            </a:xfrm>
            <a:custGeom>
              <a:avLst/>
              <a:gdLst/>
              <a:ahLst/>
              <a:cxnLst/>
              <a:rect l="l" t="t" r="r" b="b"/>
              <a:pathLst>
                <a:path w="969" h="968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51"/>
            <p:cNvSpPr/>
            <p:nvPr/>
          </p:nvSpPr>
          <p:spPr>
            <a:xfrm>
              <a:off x="4804050" y="296072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51"/>
            <p:cNvSpPr/>
            <p:nvPr/>
          </p:nvSpPr>
          <p:spPr>
            <a:xfrm>
              <a:off x="4845175" y="299145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51"/>
            <p:cNvSpPr/>
            <p:nvPr/>
          </p:nvSpPr>
          <p:spPr>
            <a:xfrm>
              <a:off x="4539725" y="2972825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51"/>
            <p:cNvSpPr/>
            <p:nvPr/>
          </p:nvSpPr>
          <p:spPr>
            <a:xfrm>
              <a:off x="4580550" y="3003550"/>
              <a:ext cx="28450" cy="24425"/>
            </a:xfrm>
            <a:custGeom>
              <a:avLst/>
              <a:gdLst/>
              <a:ahLst/>
              <a:cxnLst/>
              <a:rect l="l" t="t" r="r" b="b"/>
              <a:pathLst>
                <a:path w="1138" h="977" extrusionOk="0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51"/>
            <p:cNvSpPr/>
            <p:nvPr/>
          </p:nvSpPr>
          <p:spPr>
            <a:xfrm>
              <a:off x="4575400" y="3117975"/>
              <a:ext cx="100125" cy="85800"/>
            </a:xfrm>
            <a:custGeom>
              <a:avLst/>
              <a:gdLst/>
              <a:ahLst/>
              <a:cxnLst/>
              <a:rect l="l" t="t" r="r" b="b"/>
              <a:pathLst>
                <a:path w="4005" h="3432" extrusionOk="0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51"/>
            <p:cNvSpPr/>
            <p:nvPr/>
          </p:nvSpPr>
          <p:spPr>
            <a:xfrm>
              <a:off x="4616550" y="3148725"/>
              <a:ext cx="28150" cy="24400"/>
            </a:xfrm>
            <a:custGeom>
              <a:avLst/>
              <a:gdLst/>
              <a:ahLst/>
              <a:cxnLst/>
              <a:rect l="l" t="t" r="r" b="b"/>
              <a:pathLst>
                <a:path w="1126" h="976" extrusionOk="0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51"/>
            <p:cNvSpPr/>
            <p:nvPr/>
          </p:nvSpPr>
          <p:spPr>
            <a:xfrm>
              <a:off x="4443550" y="3075025"/>
              <a:ext cx="100025" cy="85500"/>
            </a:xfrm>
            <a:custGeom>
              <a:avLst/>
              <a:gdLst/>
              <a:ahLst/>
              <a:cxnLst/>
              <a:rect l="l" t="t" r="r" b="b"/>
              <a:pathLst>
                <a:path w="4001" h="3420" extrusionOk="0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51"/>
            <p:cNvSpPr/>
            <p:nvPr/>
          </p:nvSpPr>
          <p:spPr>
            <a:xfrm>
              <a:off x="4488625" y="3105775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51"/>
            <p:cNvSpPr/>
            <p:nvPr/>
          </p:nvSpPr>
          <p:spPr>
            <a:xfrm>
              <a:off x="5032375" y="2599625"/>
              <a:ext cx="99825" cy="85800"/>
            </a:xfrm>
            <a:custGeom>
              <a:avLst/>
              <a:gdLst/>
              <a:ahLst/>
              <a:cxnLst/>
              <a:rect l="l" t="t" r="r" b="b"/>
              <a:pathLst>
                <a:path w="3993" h="3432" extrusionOk="0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51"/>
            <p:cNvSpPr/>
            <p:nvPr/>
          </p:nvSpPr>
          <p:spPr>
            <a:xfrm>
              <a:off x="5077425" y="2630375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51"/>
            <p:cNvSpPr/>
            <p:nvPr/>
          </p:nvSpPr>
          <p:spPr>
            <a:xfrm>
              <a:off x="5066850" y="2948625"/>
              <a:ext cx="100125" cy="85800"/>
            </a:xfrm>
            <a:custGeom>
              <a:avLst/>
              <a:gdLst/>
              <a:ahLst/>
              <a:cxnLst/>
              <a:rect l="l" t="t" r="r" b="b"/>
              <a:pathLst>
                <a:path w="4005" h="3432" extrusionOk="0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51"/>
            <p:cNvSpPr/>
            <p:nvPr/>
          </p:nvSpPr>
          <p:spPr>
            <a:xfrm>
              <a:off x="5107975" y="2979350"/>
              <a:ext cx="28150" cy="24325"/>
            </a:xfrm>
            <a:custGeom>
              <a:avLst/>
              <a:gdLst/>
              <a:ahLst/>
              <a:cxnLst/>
              <a:rect l="l" t="t" r="r" b="b"/>
              <a:pathLst>
                <a:path w="1126" h="973" extrusionOk="0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51"/>
            <p:cNvSpPr/>
            <p:nvPr/>
          </p:nvSpPr>
          <p:spPr>
            <a:xfrm>
              <a:off x="5066850" y="3036025"/>
              <a:ext cx="100125" cy="85800"/>
            </a:xfrm>
            <a:custGeom>
              <a:avLst/>
              <a:gdLst/>
              <a:ahLst/>
              <a:cxnLst/>
              <a:rect l="l" t="t" r="r" b="b"/>
              <a:pathLst>
                <a:path w="4005" h="3432" extrusionOk="0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51"/>
            <p:cNvSpPr/>
            <p:nvPr/>
          </p:nvSpPr>
          <p:spPr>
            <a:xfrm>
              <a:off x="5107975" y="306675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51"/>
            <p:cNvSpPr/>
            <p:nvPr/>
          </p:nvSpPr>
          <p:spPr>
            <a:xfrm>
              <a:off x="5189625" y="3312725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51"/>
            <p:cNvSpPr/>
            <p:nvPr/>
          </p:nvSpPr>
          <p:spPr>
            <a:xfrm>
              <a:off x="5230450" y="3343475"/>
              <a:ext cx="28450" cy="24300"/>
            </a:xfrm>
            <a:custGeom>
              <a:avLst/>
              <a:gdLst/>
              <a:ahLst/>
              <a:cxnLst/>
              <a:rect l="l" t="t" r="r" b="b"/>
              <a:pathLst>
                <a:path w="1138" h="972" extrusionOk="0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51"/>
            <p:cNvSpPr/>
            <p:nvPr/>
          </p:nvSpPr>
          <p:spPr>
            <a:xfrm>
              <a:off x="5428525" y="296072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51"/>
            <p:cNvSpPr/>
            <p:nvPr/>
          </p:nvSpPr>
          <p:spPr>
            <a:xfrm>
              <a:off x="5469675" y="2991450"/>
              <a:ext cx="28150" cy="24125"/>
            </a:xfrm>
            <a:custGeom>
              <a:avLst/>
              <a:gdLst/>
              <a:ahLst/>
              <a:cxnLst/>
              <a:rect l="l" t="t" r="r" b="b"/>
              <a:pathLst>
                <a:path w="1126" h="965" extrusionOk="0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51"/>
            <p:cNvSpPr/>
            <p:nvPr/>
          </p:nvSpPr>
          <p:spPr>
            <a:xfrm>
              <a:off x="5565225" y="3091050"/>
              <a:ext cx="100125" cy="85525"/>
            </a:xfrm>
            <a:custGeom>
              <a:avLst/>
              <a:gdLst/>
              <a:ahLst/>
              <a:cxnLst/>
              <a:rect l="l" t="t" r="r" b="b"/>
              <a:pathLst>
                <a:path w="4005" h="3421" extrusionOk="0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51"/>
            <p:cNvSpPr/>
            <p:nvPr/>
          </p:nvSpPr>
          <p:spPr>
            <a:xfrm>
              <a:off x="5606350" y="312180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51"/>
            <p:cNvSpPr/>
            <p:nvPr/>
          </p:nvSpPr>
          <p:spPr>
            <a:xfrm>
              <a:off x="5622075" y="3238500"/>
              <a:ext cx="99825" cy="85650"/>
            </a:xfrm>
            <a:custGeom>
              <a:avLst/>
              <a:gdLst/>
              <a:ahLst/>
              <a:cxnLst/>
              <a:rect l="l" t="t" r="r" b="b"/>
              <a:pathLst>
                <a:path w="3993" h="3426" extrusionOk="0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51"/>
            <p:cNvSpPr/>
            <p:nvPr/>
          </p:nvSpPr>
          <p:spPr>
            <a:xfrm>
              <a:off x="5667150" y="3269075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51"/>
            <p:cNvSpPr/>
            <p:nvPr/>
          </p:nvSpPr>
          <p:spPr>
            <a:xfrm>
              <a:off x="5773600" y="3238400"/>
              <a:ext cx="99825" cy="85750"/>
            </a:xfrm>
            <a:custGeom>
              <a:avLst/>
              <a:gdLst/>
              <a:ahLst/>
              <a:cxnLst/>
              <a:rect l="l" t="t" r="r" b="b"/>
              <a:pathLst>
                <a:path w="3993" h="3430" extrusionOk="0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51"/>
            <p:cNvSpPr/>
            <p:nvPr/>
          </p:nvSpPr>
          <p:spPr>
            <a:xfrm>
              <a:off x="5814425" y="3269375"/>
              <a:ext cx="28450" cy="24125"/>
            </a:xfrm>
            <a:custGeom>
              <a:avLst/>
              <a:gdLst/>
              <a:ahLst/>
              <a:cxnLst/>
              <a:rect l="l" t="t" r="r" b="b"/>
              <a:pathLst>
                <a:path w="1138" h="965" extrusionOk="0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51"/>
            <p:cNvSpPr/>
            <p:nvPr/>
          </p:nvSpPr>
          <p:spPr>
            <a:xfrm>
              <a:off x="4861800" y="2144800"/>
              <a:ext cx="99825" cy="85800"/>
            </a:xfrm>
            <a:custGeom>
              <a:avLst/>
              <a:gdLst/>
              <a:ahLst/>
              <a:cxnLst/>
              <a:rect l="l" t="t" r="r" b="b"/>
              <a:pathLst>
                <a:path w="3993" h="3432" extrusionOk="0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51"/>
            <p:cNvSpPr/>
            <p:nvPr/>
          </p:nvSpPr>
          <p:spPr>
            <a:xfrm>
              <a:off x="4902625" y="2175525"/>
              <a:ext cx="28450" cy="24175"/>
            </a:xfrm>
            <a:custGeom>
              <a:avLst/>
              <a:gdLst/>
              <a:ahLst/>
              <a:cxnLst/>
              <a:rect l="l" t="t" r="r" b="b"/>
              <a:pathLst>
                <a:path w="1138" h="967" extrusionOk="0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51"/>
            <p:cNvSpPr/>
            <p:nvPr/>
          </p:nvSpPr>
          <p:spPr>
            <a:xfrm>
              <a:off x="4295075" y="2677125"/>
              <a:ext cx="99825" cy="85725"/>
            </a:xfrm>
            <a:custGeom>
              <a:avLst/>
              <a:gdLst/>
              <a:ahLst/>
              <a:cxnLst/>
              <a:rect l="l" t="t" r="r" b="b"/>
              <a:pathLst>
                <a:path w="3993" h="3429" extrusionOk="0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51"/>
            <p:cNvSpPr/>
            <p:nvPr/>
          </p:nvSpPr>
          <p:spPr>
            <a:xfrm>
              <a:off x="4336200" y="2707800"/>
              <a:ext cx="28150" cy="24400"/>
            </a:xfrm>
            <a:custGeom>
              <a:avLst/>
              <a:gdLst/>
              <a:ahLst/>
              <a:cxnLst/>
              <a:rect l="l" t="t" r="r" b="b"/>
              <a:pathLst>
                <a:path w="1126" h="976" extrusionOk="0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51"/>
            <p:cNvSpPr/>
            <p:nvPr/>
          </p:nvSpPr>
          <p:spPr>
            <a:xfrm>
              <a:off x="4185900" y="2718475"/>
              <a:ext cx="99825" cy="85800"/>
            </a:xfrm>
            <a:custGeom>
              <a:avLst/>
              <a:gdLst/>
              <a:ahLst/>
              <a:cxnLst/>
              <a:rect l="l" t="t" r="r" b="b"/>
              <a:pathLst>
                <a:path w="3993" h="3432" extrusionOk="0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51"/>
            <p:cNvSpPr/>
            <p:nvPr/>
          </p:nvSpPr>
          <p:spPr>
            <a:xfrm>
              <a:off x="4226725" y="2749500"/>
              <a:ext cx="28150" cy="24125"/>
            </a:xfrm>
            <a:custGeom>
              <a:avLst/>
              <a:gdLst/>
              <a:ahLst/>
              <a:cxnLst/>
              <a:rect l="l" t="t" r="r" b="b"/>
              <a:pathLst>
                <a:path w="1126" h="965" extrusionOk="0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51"/>
            <p:cNvSpPr/>
            <p:nvPr/>
          </p:nvSpPr>
          <p:spPr>
            <a:xfrm>
              <a:off x="5284575" y="2463225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51"/>
            <p:cNvSpPr/>
            <p:nvPr/>
          </p:nvSpPr>
          <p:spPr>
            <a:xfrm>
              <a:off x="5329650" y="2493975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51"/>
            <p:cNvSpPr/>
            <p:nvPr/>
          </p:nvSpPr>
          <p:spPr>
            <a:xfrm>
              <a:off x="5140625" y="1833850"/>
              <a:ext cx="135225" cy="116100"/>
            </a:xfrm>
            <a:custGeom>
              <a:avLst/>
              <a:gdLst/>
              <a:ahLst/>
              <a:cxnLst/>
              <a:rect l="l" t="t" r="r" b="b"/>
              <a:pathLst>
                <a:path w="5409" h="4644" extrusionOk="0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51"/>
            <p:cNvSpPr/>
            <p:nvPr/>
          </p:nvSpPr>
          <p:spPr>
            <a:xfrm>
              <a:off x="5190825" y="1864650"/>
              <a:ext cx="54475" cy="54450"/>
            </a:xfrm>
            <a:custGeom>
              <a:avLst/>
              <a:gdLst/>
              <a:ahLst/>
              <a:cxnLst/>
              <a:rect l="l" t="t" r="r" b="b"/>
              <a:pathLst>
                <a:path w="2179" h="2178" extrusionOk="0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51"/>
            <p:cNvSpPr/>
            <p:nvPr/>
          </p:nvSpPr>
          <p:spPr>
            <a:xfrm>
              <a:off x="5543150" y="1497350"/>
              <a:ext cx="127950" cy="109350"/>
            </a:xfrm>
            <a:custGeom>
              <a:avLst/>
              <a:gdLst/>
              <a:ahLst/>
              <a:cxnLst/>
              <a:rect l="l" t="t" r="r" b="b"/>
              <a:pathLst>
                <a:path w="5118" h="4374" extrusionOk="0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51"/>
            <p:cNvSpPr/>
            <p:nvPr/>
          </p:nvSpPr>
          <p:spPr>
            <a:xfrm>
              <a:off x="5592150" y="1528050"/>
              <a:ext cx="48100" cy="48125"/>
            </a:xfrm>
            <a:custGeom>
              <a:avLst/>
              <a:gdLst/>
              <a:ahLst/>
              <a:cxnLst/>
              <a:rect l="l" t="t" r="r" b="b"/>
              <a:pathLst>
                <a:path w="1924" h="1925" extrusionOk="0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51"/>
            <p:cNvSpPr/>
            <p:nvPr/>
          </p:nvSpPr>
          <p:spPr>
            <a:xfrm>
              <a:off x="5727925" y="2045500"/>
              <a:ext cx="158500" cy="135800"/>
            </a:xfrm>
            <a:custGeom>
              <a:avLst/>
              <a:gdLst/>
              <a:ahLst/>
              <a:cxnLst/>
              <a:rect l="l" t="t" r="r" b="b"/>
              <a:pathLst>
                <a:path w="6340" h="5432" extrusionOk="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51"/>
            <p:cNvSpPr/>
            <p:nvPr/>
          </p:nvSpPr>
          <p:spPr>
            <a:xfrm>
              <a:off x="5768750" y="2076350"/>
              <a:ext cx="86825" cy="74400"/>
            </a:xfrm>
            <a:custGeom>
              <a:avLst/>
              <a:gdLst/>
              <a:ahLst/>
              <a:cxnLst/>
              <a:rect l="l" t="t" r="r" b="b"/>
              <a:pathLst>
                <a:path w="3473" h="2976" extrusionOk="0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51"/>
            <p:cNvSpPr/>
            <p:nvPr/>
          </p:nvSpPr>
          <p:spPr>
            <a:xfrm>
              <a:off x="5610000" y="2765350"/>
              <a:ext cx="99800" cy="85500"/>
            </a:xfrm>
            <a:custGeom>
              <a:avLst/>
              <a:gdLst/>
              <a:ahLst/>
              <a:cxnLst/>
              <a:rect l="l" t="t" r="r" b="b"/>
              <a:pathLst>
                <a:path w="3992" h="3420" extrusionOk="0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51"/>
            <p:cNvSpPr/>
            <p:nvPr/>
          </p:nvSpPr>
          <p:spPr>
            <a:xfrm>
              <a:off x="5655050" y="27961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51"/>
            <p:cNvSpPr/>
            <p:nvPr/>
          </p:nvSpPr>
          <p:spPr>
            <a:xfrm>
              <a:off x="5773600" y="2997000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51"/>
            <p:cNvSpPr/>
            <p:nvPr/>
          </p:nvSpPr>
          <p:spPr>
            <a:xfrm>
              <a:off x="5814425" y="3027750"/>
              <a:ext cx="28450" cy="24175"/>
            </a:xfrm>
            <a:custGeom>
              <a:avLst/>
              <a:gdLst/>
              <a:ahLst/>
              <a:cxnLst/>
              <a:rect l="l" t="t" r="r" b="b"/>
              <a:pathLst>
                <a:path w="1138" h="967" extrusionOk="0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51"/>
            <p:cNvSpPr/>
            <p:nvPr/>
          </p:nvSpPr>
          <p:spPr>
            <a:xfrm>
              <a:off x="6082975" y="2753250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51"/>
            <p:cNvSpPr/>
            <p:nvPr/>
          </p:nvSpPr>
          <p:spPr>
            <a:xfrm>
              <a:off x="6128025" y="27840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51"/>
            <p:cNvSpPr/>
            <p:nvPr/>
          </p:nvSpPr>
          <p:spPr>
            <a:xfrm>
              <a:off x="5998300" y="2508600"/>
              <a:ext cx="100125" cy="85800"/>
            </a:xfrm>
            <a:custGeom>
              <a:avLst/>
              <a:gdLst/>
              <a:ahLst/>
              <a:cxnLst/>
              <a:rect l="l" t="t" r="r" b="b"/>
              <a:pathLst>
                <a:path w="4005" h="3432" extrusionOk="0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51"/>
            <p:cNvSpPr/>
            <p:nvPr/>
          </p:nvSpPr>
          <p:spPr>
            <a:xfrm>
              <a:off x="6043650" y="2539650"/>
              <a:ext cx="23925" cy="23900"/>
            </a:xfrm>
            <a:custGeom>
              <a:avLst/>
              <a:gdLst/>
              <a:ahLst/>
              <a:cxnLst/>
              <a:rect l="l" t="t" r="r" b="b"/>
              <a:pathLst>
                <a:path w="957" h="956" extrusionOk="0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51"/>
            <p:cNvSpPr/>
            <p:nvPr/>
          </p:nvSpPr>
          <p:spPr>
            <a:xfrm>
              <a:off x="6210900" y="4116850"/>
              <a:ext cx="99825" cy="85525"/>
            </a:xfrm>
            <a:custGeom>
              <a:avLst/>
              <a:gdLst/>
              <a:ahLst/>
              <a:cxnLst/>
              <a:rect l="l" t="t" r="r" b="b"/>
              <a:pathLst>
                <a:path w="3993" h="3421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51"/>
            <p:cNvSpPr/>
            <p:nvPr/>
          </p:nvSpPr>
          <p:spPr>
            <a:xfrm>
              <a:off x="6255950" y="41476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51"/>
            <p:cNvSpPr/>
            <p:nvPr/>
          </p:nvSpPr>
          <p:spPr>
            <a:xfrm>
              <a:off x="6540225" y="428167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51"/>
            <p:cNvSpPr/>
            <p:nvPr/>
          </p:nvSpPr>
          <p:spPr>
            <a:xfrm>
              <a:off x="6585300" y="4312425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51"/>
            <p:cNvSpPr/>
            <p:nvPr/>
          </p:nvSpPr>
          <p:spPr>
            <a:xfrm>
              <a:off x="6201225" y="2037025"/>
              <a:ext cx="85300" cy="85600"/>
            </a:xfrm>
            <a:custGeom>
              <a:avLst/>
              <a:gdLst/>
              <a:ahLst/>
              <a:cxnLst/>
              <a:rect l="l" t="t" r="r" b="b"/>
              <a:pathLst>
                <a:path w="3412" h="3424" extrusionOk="0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51"/>
            <p:cNvSpPr/>
            <p:nvPr/>
          </p:nvSpPr>
          <p:spPr>
            <a:xfrm>
              <a:off x="6231750" y="2067875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51"/>
            <p:cNvSpPr/>
            <p:nvPr/>
          </p:nvSpPr>
          <p:spPr>
            <a:xfrm>
              <a:off x="6481875" y="2061325"/>
              <a:ext cx="99800" cy="85500"/>
            </a:xfrm>
            <a:custGeom>
              <a:avLst/>
              <a:gdLst/>
              <a:ahLst/>
              <a:cxnLst/>
              <a:rect l="l" t="t" r="r" b="b"/>
              <a:pathLst>
                <a:path w="3992" h="3420" extrusionOk="0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51"/>
            <p:cNvSpPr/>
            <p:nvPr/>
          </p:nvSpPr>
          <p:spPr>
            <a:xfrm>
              <a:off x="6526925" y="2092075"/>
              <a:ext cx="24225" cy="24200"/>
            </a:xfrm>
            <a:custGeom>
              <a:avLst/>
              <a:gdLst/>
              <a:ahLst/>
              <a:cxnLst/>
              <a:rect l="l" t="t" r="r" b="b"/>
              <a:pathLst>
                <a:path w="969" h="968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51"/>
            <p:cNvSpPr/>
            <p:nvPr/>
          </p:nvSpPr>
          <p:spPr>
            <a:xfrm>
              <a:off x="6385100" y="2025025"/>
              <a:ext cx="99800" cy="85525"/>
            </a:xfrm>
            <a:custGeom>
              <a:avLst/>
              <a:gdLst/>
              <a:ahLst/>
              <a:cxnLst/>
              <a:rect l="l" t="t" r="r" b="b"/>
              <a:pathLst>
                <a:path w="3992" h="3421" extrusionOk="0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51"/>
            <p:cNvSpPr/>
            <p:nvPr/>
          </p:nvSpPr>
          <p:spPr>
            <a:xfrm>
              <a:off x="6425925" y="2055775"/>
              <a:ext cx="28450" cy="24100"/>
            </a:xfrm>
            <a:custGeom>
              <a:avLst/>
              <a:gdLst/>
              <a:ahLst/>
              <a:cxnLst/>
              <a:rect l="l" t="t" r="r" b="b"/>
              <a:pathLst>
                <a:path w="1138" h="964" extrusionOk="0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51"/>
            <p:cNvSpPr/>
            <p:nvPr/>
          </p:nvSpPr>
          <p:spPr>
            <a:xfrm>
              <a:off x="6629150" y="1530150"/>
              <a:ext cx="100125" cy="85625"/>
            </a:xfrm>
            <a:custGeom>
              <a:avLst/>
              <a:gdLst/>
              <a:ahLst/>
              <a:cxnLst/>
              <a:rect l="l" t="t" r="r" b="b"/>
              <a:pathLst>
                <a:path w="4005" h="3425" extrusionOk="0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51"/>
            <p:cNvSpPr/>
            <p:nvPr/>
          </p:nvSpPr>
          <p:spPr>
            <a:xfrm>
              <a:off x="6670275" y="1561000"/>
              <a:ext cx="28450" cy="24125"/>
            </a:xfrm>
            <a:custGeom>
              <a:avLst/>
              <a:gdLst/>
              <a:ahLst/>
              <a:cxnLst/>
              <a:rect l="l" t="t" r="r" b="b"/>
              <a:pathLst>
                <a:path w="1138" h="965" extrusionOk="0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51"/>
            <p:cNvSpPr/>
            <p:nvPr/>
          </p:nvSpPr>
          <p:spPr>
            <a:xfrm>
              <a:off x="4161400" y="212422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51"/>
            <p:cNvSpPr/>
            <p:nvPr/>
          </p:nvSpPr>
          <p:spPr>
            <a:xfrm>
              <a:off x="4202525" y="2154975"/>
              <a:ext cx="28450" cy="24175"/>
            </a:xfrm>
            <a:custGeom>
              <a:avLst/>
              <a:gdLst/>
              <a:ahLst/>
              <a:cxnLst/>
              <a:rect l="l" t="t" r="r" b="b"/>
              <a:pathLst>
                <a:path w="1138" h="967" extrusionOk="0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51"/>
            <p:cNvSpPr/>
            <p:nvPr/>
          </p:nvSpPr>
          <p:spPr>
            <a:xfrm>
              <a:off x="4364625" y="2374625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51"/>
            <p:cNvSpPr/>
            <p:nvPr/>
          </p:nvSpPr>
          <p:spPr>
            <a:xfrm>
              <a:off x="4405450" y="2405375"/>
              <a:ext cx="28450" cy="24175"/>
            </a:xfrm>
            <a:custGeom>
              <a:avLst/>
              <a:gdLst/>
              <a:ahLst/>
              <a:cxnLst/>
              <a:rect l="l" t="t" r="r" b="b"/>
              <a:pathLst>
                <a:path w="1138" h="967" extrusionOk="0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51"/>
            <p:cNvSpPr/>
            <p:nvPr/>
          </p:nvSpPr>
          <p:spPr>
            <a:xfrm>
              <a:off x="4314425" y="2463225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51"/>
            <p:cNvSpPr/>
            <p:nvPr/>
          </p:nvSpPr>
          <p:spPr>
            <a:xfrm>
              <a:off x="4355550" y="2493975"/>
              <a:ext cx="28450" cy="24325"/>
            </a:xfrm>
            <a:custGeom>
              <a:avLst/>
              <a:gdLst/>
              <a:ahLst/>
              <a:cxnLst/>
              <a:rect l="l" t="t" r="r" b="b"/>
              <a:pathLst>
                <a:path w="1138" h="973" extrusionOk="0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51"/>
            <p:cNvSpPr/>
            <p:nvPr/>
          </p:nvSpPr>
          <p:spPr>
            <a:xfrm>
              <a:off x="4189525" y="2537525"/>
              <a:ext cx="51725" cy="51450"/>
            </a:xfrm>
            <a:custGeom>
              <a:avLst/>
              <a:gdLst/>
              <a:ahLst/>
              <a:cxnLst/>
              <a:rect l="l" t="t" r="r" b="b"/>
              <a:pathLst>
                <a:path w="2069" h="2058" extrusionOk="0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51"/>
            <p:cNvSpPr/>
            <p:nvPr/>
          </p:nvSpPr>
          <p:spPr>
            <a:xfrm>
              <a:off x="4207975" y="2555975"/>
              <a:ext cx="14850" cy="14550"/>
            </a:xfrm>
            <a:custGeom>
              <a:avLst/>
              <a:gdLst/>
              <a:ahLst/>
              <a:cxnLst/>
              <a:rect l="l" t="t" r="r" b="b"/>
              <a:pathLst>
                <a:path w="594" h="582" extrusionOk="0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51"/>
            <p:cNvSpPr/>
            <p:nvPr/>
          </p:nvSpPr>
          <p:spPr>
            <a:xfrm>
              <a:off x="3822075" y="241092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51"/>
            <p:cNvSpPr/>
            <p:nvPr/>
          </p:nvSpPr>
          <p:spPr>
            <a:xfrm>
              <a:off x="3863225" y="2441650"/>
              <a:ext cx="28150" cy="24125"/>
            </a:xfrm>
            <a:custGeom>
              <a:avLst/>
              <a:gdLst/>
              <a:ahLst/>
              <a:cxnLst/>
              <a:rect l="l" t="t" r="r" b="b"/>
              <a:pathLst>
                <a:path w="1126" h="965" extrusionOk="0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51"/>
            <p:cNvSpPr/>
            <p:nvPr/>
          </p:nvSpPr>
          <p:spPr>
            <a:xfrm>
              <a:off x="3581350" y="2509500"/>
              <a:ext cx="99825" cy="85525"/>
            </a:xfrm>
            <a:custGeom>
              <a:avLst/>
              <a:gdLst/>
              <a:ahLst/>
              <a:cxnLst/>
              <a:rect l="l" t="t" r="r" b="b"/>
              <a:pathLst>
                <a:path w="3993" h="3421" extrusionOk="0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51"/>
            <p:cNvSpPr/>
            <p:nvPr/>
          </p:nvSpPr>
          <p:spPr>
            <a:xfrm>
              <a:off x="3626425" y="2540250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51"/>
            <p:cNvSpPr/>
            <p:nvPr/>
          </p:nvSpPr>
          <p:spPr>
            <a:xfrm>
              <a:off x="3445875" y="2365850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51"/>
            <p:cNvSpPr/>
            <p:nvPr/>
          </p:nvSpPr>
          <p:spPr>
            <a:xfrm>
              <a:off x="3490925" y="23966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51"/>
            <p:cNvSpPr/>
            <p:nvPr/>
          </p:nvSpPr>
          <p:spPr>
            <a:xfrm>
              <a:off x="3572600" y="2365850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51"/>
            <p:cNvSpPr/>
            <p:nvPr/>
          </p:nvSpPr>
          <p:spPr>
            <a:xfrm>
              <a:off x="3613725" y="2396600"/>
              <a:ext cx="28150" cy="24400"/>
            </a:xfrm>
            <a:custGeom>
              <a:avLst/>
              <a:gdLst/>
              <a:ahLst/>
              <a:cxnLst/>
              <a:rect l="l" t="t" r="r" b="b"/>
              <a:pathLst>
                <a:path w="1126" h="976" extrusionOk="0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51"/>
            <p:cNvSpPr/>
            <p:nvPr/>
          </p:nvSpPr>
          <p:spPr>
            <a:xfrm>
              <a:off x="3433775" y="2563325"/>
              <a:ext cx="100125" cy="85525"/>
            </a:xfrm>
            <a:custGeom>
              <a:avLst/>
              <a:gdLst/>
              <a:ahLst/>
              <a:cxnLst/>
              <a:rect l="l" t="t" r="r" b="b"/>
              <a:pathLst>
                <a:path w="4005" h="3421" extrusionOk="0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51"/>
            <p:cNvSpPr/>
            <p:nvPr/>
          </p:nvSpPr>
          <p:spPr>
            <a:xfrm>
              <a:off x="3478850" y="2594075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51"/>
            <p:cNvSpPr/>
            <p:nvPr/>
          </p:nvSpPr>
          <p:spPr>
            <a:xfrm>
              <a:off x="4004450" y="2497600"/>
              <a:ext cx="85600" cy="85325"/>
            </a:xfrm>
            <a:custGeom>
              <a:avLst/>
              <a:gdLst/>
              <a:ahLst/>
              <a:cxnLst/>
              <a:rect l="l" t="t" r="r" b="b"/>
              <a:pathLst>
                <a:path w="3424" h="3413" extrusionOk="0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51"/>
            <p:cNvSpPr/>
            <p:nvPr/>
          </p:nvSpPr>
          <p:spPr>
            <a:xfrm>
              <a:off x="4031350" y="2528150"/>
              <a:ext cx="28150" cy="24125"/>
            </a:xfrm>
            <a:custGeom>
              <a:avLst/>
              <a:gdLst/>
              <a:ahLst/>
              <a:cxnLst/>
              <a:rect l="l" t="t" r="r" b="b"/>
              <a:pathLst>
                <a:path w="1126" h="965" extrusionOk="0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51"/>
            <p:cNvSpPr/>
            <p:nvPr/>
          </p:nvSpPr>
          <p:spPr>
            <a:xfrm>
              <a:off x="4083975" y="2442675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51"/>
            <p:cNvSpPr/>
            <p:nvPr/>
          </p:nvSpPr>
          <p:spPr>
            <a:xfrm>
              <a:off x="4129050" y="2473425"/>
              <a:ext cx="24200" cy="24200"/>
            </a:xfrm>
            <a:custGeom>
              <a:avLst/>
              <a:gdLst/>
              <a:ahLst/>
              <a:cxnLst/>
              <a:rect l="l" t="t" r="r" b="b"/>
              <a:pathLst>
                <a:path w="968" h="968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51"/>
            <p:cNvSpPr/>
            <p:nvPr/>
          </p:nvSpPr>
          <p:spPr>
            <a:xfrm>
              <a:off x="4150200" y="1716875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51"/>
            <p:cNvSpPr/>
            <p:nvPr/>
          </p:nvSpPr>
          <p:spPr>
            <a:xfrm>
              <a:off x="4195275" y="1747600"/>
              <a:ext cx="23900" cy="24225"/>
            </a:xfrm>
            <a:custGeom>
              <a:avLst/>
              <a:gdLst/>
              <a:ahLst/>
              <a:cxnLst/>
              <a:rect l="l" t="t" r="r" b="b"/>
              <a:pathLst>
                <a:path w="956" h="969" extrusionOk="0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51"/>
            <p:cNvSpPr/>
            <p:nvPr/>
          </p:nvSpPr>
          <p:spPr>
            <a:xfrm>
              <a:off x="3795175" y="1659100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51"/>
            <p:cNvSpPr/>
            <p:nvPr/>
          </p:nvSpPr>
          <p:spPr>
            <a:xfrm>
              <a:off x="3840525" y="1690150"/>
              <a:ext cx="23925" cy="23925"/>
            </a:xfrm>
            <a:custGeom>
              <a:avLst/>
              <a:gdLst/>
              <a:ahLst/>
              <a:cxnLst/>
              <a:rect l="l" t="t" r="r" b="b"/>
              <a:pathLst>
                <a:path w="957" h="957" extrusionOk="0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51"/>
            <p:cNvSpPr/>
            <p:nvPr/>
          </p:nvSpPr>
          <p:spPr>
            <a:xfrm>
              <a:off x="4047700" y="1961725"/>
              <a:ext cx="85600" cy="85600"/>
            </a:xfrm>
            <a:custGeom>
              <a:avLst/>
              <a:gdLst/>
              <a:ahLst/>
              <a:cxnLst/>
              <a:rect l="l" t="t" r="r" b="b"/>
              <a:pathLst>
                <a:path w="3424" h="3424" extrusionOk="0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51"/>
            <p:cNvSpPr/>
            <p:nvPr/>
          </p:nvSpPr>
          <p:spPr>
            <a:xfrm>
              <a:off x="4074600" y="1992275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51"/>
            <p:cNvSpPr/>
            <p:nvPr/>
          </p:nvSpPr>
          <p:spPr>
            <a:xfrm>
              <a:off x="3560800" y="2016700"/>
              <a:ext cx="99825" cy="85675"/>
            </a:xfrm>
            <a:custGeom>
              <a:avLst/>
              <a:gdLst/>
              <a:ahLst/>
              <a:cxnLst/>
              <a:rect l="l" t="t" r="r" b="b"/>
              <a:pathLst>
                <a:path w="3993" h="3427" extrusionOk="0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51"/>
            <p:cNvSpPr/>
            <p:nvPr/>
          </p:nvSpPr>
          <p:spPr>
            <a:xfrm>
              <a:off x="3605850" y="2047300"/>
              <a:ext cx="23925" cy="24225"/>
            </a:xfrm>
            <a:custGeom>
              <a:avLst/>
              <a:gdLst/>
              <a:ahLst/>
              <a:cxnLst/>
              <a:rect l="l" t="t" r="r" b="b"/>
              <a:pathLst>
                <a:path w="957" h="969" extrusionOk="0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51"/>
            <p:cNvSpPr/>
            <p:nvPr/>
          </p:nvSpPr>
          <p:spPr>
            <a:xfrm>
              <a:off x="3694475" y="238672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51"/>
            <p:cNvSpPr/>
            <p:nvPr/>
          </p:nvSpPr>
          <p:spPr>
            <a:xfrm>
              <a:off x="3735600" y="2417475"/>
              <a:ext cx="28450" cy="24100"/>
            </a:xfrm>
            <a:custGeom>
              <a:avLst/>
              <a:gdLst/>
              <a:ahLst/>
              <a:cxnLst/>
              <a:rect l="l" t="t" r="r" b="b"/>
              <a:pathLst>
                <a:path w="1138" h="964" extrusionOk="0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51"/>
            <p:cNvSpPr/>
            <p:nvPr/>
          </p:nvSpPr>
          <p:spPr>
            <a:xfrm>
              <a:off x="3795175" y="2028650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51"/>
            <p:cNvSpPr/>
            <p:nvPr/>
          </p:nvSpPr>
          <p:spPr>
            <a:xfrm>
              <a:off x="3836300" y="205940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51"/>
            <p:cNvSpPr/>
            <p:nvPr/>
          </p:nvSpPr>
          <p:spPr>
            <a:xfrm>
              <a:off x="3795175" y="191132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51"/>
            <p:cNvSpPr/>
            <p:nvPr/>
          </p:nvSpPr>
          <p:spPr>
            <a:xfrm>
              <a:off x="3836300" y="1942075"/>
              <a:ext cx="28150" cy="24100"/>
            </a:xfrm>
            <a:custGeom>
              <a:avLst/>
              <a:gdLst/>
              <a:ahLst/>
              <a:cxnLst/>
              <a:rect l="l" t="t" r="r" b="b"/>
              <a:pathLst>
                <a:path w="1126" h="964" extrusionOk="0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51"/>
            <p:cNvSpPr/>
            <p:nvPr/>
          </p:nvSpPr>
          <p:spPr>
            <a:xfrm>
              <a:off x="3952725" y="1807600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51"/>
            <p:cNvSpPr/>
            <p:nvPr/>
          </p:nvSpPr>
          <p:spPr>
            <a:xfrm>
              <a:off x="3997800" y="1838325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51"/>
            <p:cNvSpPr/>
            <p:nvPr/>
          </p:nvSpPr>
          <p:spPr>
            <a:xfrm>
              <a:off x="3931550" y="2028850"/>
              <a:ext cx="85625" cy="85625"/>
            </a:xfrm>
            <a:custGeom>
              <a:avLst/>
              <a:gdLst/>
              <a:ahLst/>
              <a:cxnLst/>
              <a:rect l="l" t="t" r="r" b="b"/>
              <a:pathLst>
                <a:path w="3425" h="3425" extrusionOk="0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51"/>
            <p:cNvSpPr/>
            <p:nvPr/>
          </p:nvSpPr>
          <p:spPr>
            <a:xfrm>
              <a:off x="3958175" y="205940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51"/>
            <p:cNvSpPr/>
            <p:nvPr/>
          </p:nvSpPr>
          <p:spPr>
            <a:xfrm>
              <a:off x="4021375" y="1626450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51"/>
            <p:cNvSpPr/>
            <p:nvPr/>
          </p:nvSpPr>
          <p:spPr>
            <a:xfrm>
              <a:off x="4066450" y="1657200"/>
              <a:ext cx="24200" cy="24200"/>
            </a:xfrm>
            <a:custGeom>
              <a:avLst/>
              <a:gdLst/>
              <a:ahLst/>
              <a:cxnLst/>
              <a:rect l="l" t="t" r="r" b="b"/>
              <a:pathLst>
                <a:path w="968" h="968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51"/>
            <p:cNvSpPr/>
            <p:nvPr/>
          </p:nvSpPr>
          <p:spPr>
            <a:xfrm>
              <a:off x="4127225" y="3552550"/>
              <a:ext cx="118875" cy="101825"/>
            </a:xfrm>
            <a:custGeom>
              <a:avLst/>
              <a:gdLst/>
              <a:ahLst/>
              <a:cxnLst/>
              <a:rect l="l" t="t" r="r" b="b"/>
              <a:pathLst>
                <a:path w="4755" h="4073" extrusionOk="0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51"/>
            <p:cNvSpPr/>
            <p:nvPr/>
          </p:nvSpPr>
          <p:spPr>
            <a:xfrm>
              <a:off x="4168050" y="3583300"/>
              <a:ext cx="47200" cy="40425"/>
            </a:xfrm>
            <a:custGeom>
              <a:avLst/>
              <a:gdLst/>
              <a:ahLst/>
              <a:cxnLst/>
              <a:rect l="l" t="t" r="r" b="b"/>
              <a:pathLst>
                <a:path w="1888" h="1617" extrusionOk="0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51"/>
            <p:cNvSpPr/>
            <p:nvPr/>
          </p:nvSpPr>
          <p:spPr>
            <a:xfrm>
              <a:off x="4126025" y="4060600"/>
              <a:ext cx="99825" cy="85525"/>
            </a:xfrm>
            <a:custGeom>
              <a:avLst/>
              <a:gdLst/>
              <a:ahLst/>
              <a:cxnLst/>
              <a:rect l="l" t="t" r="r" b="b"/>
              <a:pathLst>
                <a:path w="3993" h="3421" extrusionOk="0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51"/>
            <p:cNvSpPr/>
            <p:nvPr/>
          </p:nvSpPr>
          <p:spPr>
            <a:xfrm>
              <a:off x="4166850" y="4091050"/>
              <a:ext cx="28450" cy="24425"/>
            </a:xfrm>
            <a:custGeom>
              <a:avLst/>
              <a:gdLst/>
              <a:ahLst/>
              <a:cxnLst/>
              <a:rect l="l" t="t" r="r" b="b"/>
              <a:pathLst>
                <a:path w="1138" h="977" extrusionOk="0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51"/>
            <p:cNvSpPr/>
            <p:nvPr/>
          </p:nvSpPr>
          <p:spPr>
            <a:xfrm>
              <a:off x="4173500" y="3140650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51"/>
            <p:cNvSpPr/>
            <p:nvPr/>
          </p:nvSpPr>
          <p:spPr>
            <a:xfrm>
              <a:off x="4214625" y="3171400"/>
              <a:ext cx="28450" cy="24100"/>
            </a:xfrm>
            <a:custGeom>
              <a:avLst/>
              <a:gdLst/>
              <a:ahLst/>
              <a:cxnLst/>
              <a:rect l="l" t="t" r="r" b="b"/>
              <a:pathLst>
                <a:path w="1138" h="964" extrusionOk="0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51"/>
            <p:cNvSpPr/>
            <p:nvPr/>
          </p:nvSpPr>
          <p:spPr>
            <a:xfrm>
              <a:off x="3610700" y="3121125"/>
              <a:ext cx="117050" cy="100200"/>
            </a:xfrm>
            <a:custGeom>
              <a:avLst/>
              <a:gdLst/>
              <a:ahLst/>
              <a:cxnLst/>
              <a:rect l="l" t="t" r="r" b="b"/>
              <a:pathLst>
                <a:path w="4682" h="4008" extrusionOk="0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51"/>
            <p:cNvSpPr/>
            <p:nvPr/>
          </p:nvSpPr>
          <p:spPr>
            <a:xfrm>
              <a:off x="3658175" y="3152050"/>
              <a:ext cx="38725" cy="38725"/>
            </a:xfrm>
            <a:custGeom>
              <a:avLst/>
              <a:gdLst/>
              <a:ahLst/>
              <a:cxnLst/>
              <a:rect l="l" t="t" r="r" b="b"/>
              <a:pathLst>
                <a:path w="1549" h="1549" extrusionOk="0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51"/>
            <p:cNvSpPr/>
            <p:nvPr/>
          </p:nvSpPr>
          <p:spPr>
            <a:xfrm>
              <a:off x="2178425" y="3469700"/>
              <a:ext cx="116175" cy="99700"/>
            </a:xfrm>
            <a:custGeom>
              <a:avLst/>
              <a:gdLst/>
              <a:ahLst/>
              <a:cxnLst/>
              <a:rect l="l" t="t" r="r" b="b"/>
              <a:pathLst>
                <a:path w="4647" h="3988" extrusionOk="0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51"/>
            <p:cNvSpPr/>
            <p:nvPr/>
          </p:nvSpPr>
          <p:spPr>
            <a:xfrm>
              <a:off x="2225925" y="3500425"/>
              <a:ext cx="38125" cy="38125"/>
            </a:xfrm>
            <a:custGeom>
              <a:avLst/>
              <a:gdLst/>
              <a:ahLst/>
              <a:cxnLst/>
              <a:rect l="l" t="t" r="r" b="b"/>
              <a:pathLst>
                <a:path w="1525" h="1525" extrusionOk="0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51"/>
            <p:cNvSpPr/>
            <p:nvPr/>
          </p:nvSpPr>
          <p:spPr>
            <a:xfrm>
              <a:off x="1469875" y="2529475"/>
              <a:ext cx="100125" cy="85800"/>
            </a:xfrm>
            <a:custGeom>
              <a:avLst/>
              <a:gdLst/>
              <a:ahLst/>
              <a:cxnLst/>
              <a:rect l="l" t="t" r="r" b="b"/>
              <a:pathLst>
                <a:path w="4005" h="3432" extrusionOk="0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51"/>
            <p:cNvSpPr/>
            <p:nvPr/>
          </p:nvSpPr>
          <p:spPr>
            <a:xfrm>
              <a:off x="1511000" y="256020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51"/>
            <p:cNvSpPr/>
            <p:nvPr/>
          </p:nvSpPr>
          <p:spPr>
            <a:xfrm>
              <a:off x="1786500" y="2996100"/>
              <a:ext cx="99825" cy="85500"/>
            </a:xfrm>
            <a:custGeom>
              <a:avLst/>
              <a:gdLst/>
              <a:ahLst/>
              <a:cxnLst/>
              <a:rect l="l" t="t" r="r" b="b"/>
              <a:pathLst>
                <a:path w="3993" h="3420" extrusionOk="0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51"/>
            <p:cNvSpPr/>
            <p:nvPr/>
          </p:nvSpPr>
          <p:spPr>
            <a:xfrm>
              <a:off x="1831250" y="3026850"/>
              <a:ext cx="24225" cy="24200"/>
            </a:xfrm>
            <a:custGeom>
              <a:avLst/>
              <a:gdLst/>
              <a:ahLst/>
              <a:cxnLst/>
              <a:rect l="l" t="t" r="r" b="b"/>
              <a:pathLst>
                <a:path w="969" h="968" extrusionOk="0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51"/>
            <p:cNvSpPr/>
            <p:nvPr/>
          </p:nvSpPr>
          <p:spPr>
            <a:xfrm>
              <a:off x="1886600" y="3253450"/>
              <a:ext cx="99825" cy="85525"/>
            </a:xfrm>
            <a:custGeom>
              <a:avLst/>
              <a:gdLst/>
              <a:ahLst/>
              <a:cxnLst/>
              <a:rect l="l" t="t" r="r" b="b"/>
              <a:pathLst>
                <a:path w="3993" h="3421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51"/>
            <p:cNvSpPr/>
            <p:nvPr/>
          </p:nvSpPr>
          <p:spPr>
            <a:xfrm>
              <a:off x="1931650" y="32842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51"/>
            <p:cNvSpPr/>
            <p:nvPr/>
          </p:nvSpPr>
          <p:spPr>
            <a:xfrm>
              <a:off x="2044475" y="2563325"/>
              <a:ext cx="100125" cy="85525"/>
            </a:xfrm>
            <a:custGeom>
              <a:avLst/>
              <a:gdLst/>
              <a:ahLst/>
              <a:cxnLst/>
              <a:rect l="l" t="t" r="r" b="b"/>
              <a:pathLst>
                <a:path w="4005" h="3421" extrusionOk="0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51"/>
            <p:cNvSpPr/>
            <p:nvPr/>
          </p:nvSpPr>
          <p:spPr>
            <a:xfrm>
              <a:off x="2089525" y="2594075"/>
              <a:ext cx="24525" cy="24225"/>
            </a:xfrm>
            <a:custGeom>
              <a:avLst/>
              <a:gdLst/>
              <a:ahLst/>
              <a:cxnLst/>
              <a:rect l="l" t="t" r="r" b="b"/>
              <a:pathLst>
                <a:path w="981" h="969" extrusionOk="0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51"/>
            <p:cNvSpPr/>
            <p:nvPr/>
          </p:nvSpPr>
          <p:spPr>
            <a:xfrm>
              <a:off x="1400000" y="1781450"/>
              <a:ext cx="99825" cy="85650"/>
            </a:xfrm>
            <a:custGeom>
              <a:avLst/>
              <a:gdLst/>
              <a:ahLst/>
              <a:cxnLst/>
              <a:rect l="l" t="t" r="r" b="b"/>
              <a:pathLst>
                <a:path w="3993" h="3426" extrusionOk="0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51"/>
            <p:cNvSpPr/>
            <p:nvPr/>
          </p:nvSpPr>
          <p:spPr>
            <a:xfrm>
              <a:off x="1440825" y="1812325"/>
              <a:ext cx="28450" cy="24125"/>
            </a:xfrm>
            <a:custGeom>
              <a:avLst/>
              <a:gdLst/>
              <a:ahLst/>
              <a:cxnLst/>
              <a:rect l="l" t="t" r="r" b="b"/>
              <a:pathLst>
                <a:path w="1138" h="965" extrusionOk="0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51"/>
            <p:cNvSpPr/>
            <p:nvPr/>
          </p:nvSpPr>
          <p:spPr>
            <a:xfrm>
              <a:off x="1944050" y="1353350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51"/>
            <p:cNvSpPr/>
            <p:nvPr/>
          </p:nvSpPr>
          <p:spPr>
            <a:xfrm>
              <a:off x="1989425" y="13841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51"/>
            <p:cNvSpPr/>
            <p:nvPr/>
          </p:nvSpPr>
          <p:spPr>
            <a:xfrm>
              <a:off x="1638625" y="1365450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51"/>
            <p:cNvSpPr/>
            <p:nvPr/>
          </p:nvSpPr>
          <p:spPr>
            <a:xfrm>
              <a:off x="1683375" y="13962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51"/>
            <p:cNvSpPr/>
            <p:nvPr/>
          </p:nvSpPr>
          <p:spPr>
            <a:xfrm>
              <a:off x="1575725" y="1262625"/>
              <a:ext cx="99800" cy="85525"/>
            </a:xfrm>
            <a:custGeom>
              <a:avLst/>
              <a:gdLst/>
              <a:ahLst/>
              <a:cxnLst/>
              <a:rect l="l" t="t" r="r" b="b"/>
              <a:pathLst>
                <a:path w="3992" h="3421" extrusionOk="0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51"/>
            <p:cNvSpPr/>
            <p:nvPr/>
          </p:nvSpPr>
          <p:spPr>
            <a:xfrm>
              <a:off x="1620775" y="1293375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51"/>
            <p:cNvSpPr/>
            <p:nvPr/>
          </p:nvSpPr>
          <p:spPr>
            <a:xfrm>
              <a:off x="1513425" y="1444250"/>
              <a:ext cx="100125" cy="85650"/>
            </a:xfrm>
            <a:custGeom>
              <a:avLst/>
              <a:gdLst/>
              <a:ahLst/>
              <a:cxnLst/>
              <a:rect l="l" t="t" r="r" b="b"/>
              <a:pathLst>
                <a:path w="4005" h="3426" extrusionOk="0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51"/>
            <p:cNvSpPr/>
            <p:nvPr/>
          </p:nvSpPr>
          <p:spPr>
            <a:xfrm>
              <a:off x="1554550" y="1475125"/>
              <a:ext cx="28150" cy="24125"/>
            </a:xfrm>
            <a:custGeom>
              <a:avLst/>
              <a:gdLst/>
              <a:ahLst/>
              <a:cxnLst/>
              <a:rect l="l" t="t" r="r" b="b"/>
              <a:pathLst>
                <a:path w="1126" h="965" extrusionOk="0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51"/>
            <p:cNvSpPr/>
            <p:nvPr/>
          </p:nvSpPr>
          <p:spPr>
            <a:xfrm>
              <a:off x="1778025" y="1377550"/>
              <a:ext cx="100025" cy="85500"/>
            </a:xfrm>
            <a:custGeom>
              <a:avLst/>
              <a:gdLst/>
              <a:ahLst/>
              <a:cxnLst/>
              <a:rect l="l" t="t" r="r" b="b"/>
              <a:pathLst>
                <a:path w="4001" h="3420" extrusionOk="0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51"/>
            <p:cNvSpPr/>
            <p:nvPr/>
          </p:nvSpPr>
          <p:spPr>
            <a:xfrm>
              <a:off x="1823100" y="1408300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51"/>
            <p:cNvSpPr/>
            <p:nvPr/>
          </p:nvSpPr>
          <p:spPr>
            <a:xfrm>
              <a:off x="2014825" y="1420050"/>
              <a:ext cx="99825" cy="85650"/>
            </a:xfrm>
            <a:custGeom>
              <a:avLst/>
              <a:gdLst/>
              <a:ahLst/>
              <a:cxnLst/>
              <a:rect l="l" t="t" r="r" b="b"/>
              <a:pathLst>
                <a:path w="3993" h="3426" extrusionOk="0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51"/>
            <p:cNvSpPr/>
            <p:nvPr/>
          </p:nvSpPr>
          <p:spPr>
            <a:xfrm>
              <a:off x="2059875" y="1450950"/>
              <a:ext cx="24225" cy="24200"/>
            </a:xfrm>
            <a:custGeom>
              <a:avLst/>
              <a:gdLst/>
              <a:ahLst/>
              <a:cxnLst/>
              <a:rect l="l" t="t" r="r" b="b"/>
              <a:pathLst>
                <a:path w="969" h="968" extrusionOk="0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51"/>
            <p:cNvSpPr/>
            <p:nvPr/>
          </p:nvSpPr>
          <p:spPr>
            <a:xfrm>
              <a:off x="2149400" y="1377625"/>
              <a:ext cx="99825" cy="85450"/>
            </a:xfrm>
            <a:custGeom>
              <a:avLst/>
              <a:gdLst/>
              <a:ahLst/>
              <a:cxnLst/>
              <a:rect l="l" t="t" r="r" b="b"/>
              <a:pathLst>
                <a:path w="3993" h="3418" extrusionOk="0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51"/>
            <p:cNvSpPr/>
            <p:nvPr/>
          </p:nvSpPr>
          <p:spPr>
            <a:xfrm>
              <a:off x="2190025" y="1408600"/>
              <a:ext cx="28350" cy="24100"/>
            </a:xfrm>
            <a:custGeom>
              <a:avLst/>
              <a:gdLst/>
              <a:ahLst/>
              <a:cxnLst/>
              <a:rect l="l" t="t" r="r" b="b"/>
              <a:pathLst>
                <a:path w="1134" h="964" extrusionOk="0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51"/>
            <p:cNvSpPr/>
            <p:nvPr/>
          </p:nvSpPr>
          <p:spPr>
            <a:xfrm>
              <a:off x="2149400" y="1605775"/>
              <a:ext cx="99825" cy="85600"/>
            </a:xfrm>
            <a:custGeom>
              <a:avLst/>
              <a:gdLst/>
              <a:ahLst/>
              <a:cxnLst/>
              <a:rect l="l" t="t" r="r" b="b"/>
              <a:pathLst>
                <a:path w="3993" h="3424" extrusionOk="0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51"/>
            <p:cNvSpPr/>
            <p:nvPr/>
          </p:nvSpPr>
          <p:spPr>
            <a:xfrm>
              <a:off x="2190025" y="1636600"/>
              <a:ext cx="28350" cy="24125"/>
            </a:xfrm>
            <a:custGeom>
              <a:avLst/>
              <a:gdLst/>
              <a:ahLst/>
              <a:cxnLst/>
              <a:rect l="l" t="t" r="r" b="b"/>
              <a:pathLst>
                <a:path w="1134" h="965" extrusionOk="0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51"/>
            <p:cNvSpPr/>
            <p:nvPr/>
          </p:nvSpPr>
          <p:spPr>
            <a:xfrm>
              <a:off x="2266125" y="1703850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51"/>
            <p:cNvSpPr/>
            <p:nvPr/>
          </p:nvSpPr>
          <p:spPr>
            <a:xfrm>
              <a:off x="2307275" y="1734600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51"/>
            <p:cNvSpPr/>
            <p:nvPr/>
          </p:nvSpPr>
          <p:spPr>
            <a:xfrm>
              <a:off x="2068950" y="965875"/>
              <a:ext cx="99825" cy="85600"/>
            </a:xfrm>
            <a:custGeom>
              <a:avLst/>
              <a:gdLst/>
              <a:ahLst/>
              <a:cxnLst/>
              <a:rect l="l" t="t" r="r" b="b"/>
              <a:pathLst>
                <a:path w="3993" h="3424" extrusionOk="0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51"/>
            <p:cNvSpPr/>
            <p:nvPr/>
          </p:nvSpPr>
          <p:spPr>
            <a:xfrm>
              <a:off x="2113725" y="996700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51"/>
            <p:cNvSpPr/>
            <p:nvPr/>
          </p:nvSpPr>
          <p:spPr>
            <a:xfrm>
              <a:off x="2056550" y="1743775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51"/>
            <p:cNvSpPr/>
            <p:nvPr/>
          </p:nvSpPr>
          <p:spPr>
            <a:xfrm>
              <a:off x="2097700" y="1774525"/>
              <a:ext cx="28150" cy="24175"/>
            </a:xfrm>
            <a:custGeom>
              <a:avLst/>
              <a:gdLst/>
              <a:ahLst/>
              <a:cxnLst/>
              <a:rect l="l" t="t" r="r" b="b"/>
              <a:pathLst>
                <a:path w="1126" h="967" extrusionOk="0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51"/>
            <p:cNvSpPr/>
            <p:nvPr/>
          </p:nvSpPr>
          <p:spPr>
            <a:xfrm>
              <a:off x="1931975" y="1015550"/>
              <a:ext cx="100125" cy="85825"/>
            </a:xfrm>
            <a:custGeom>
              <a:avLst/>
              <a:gdLst/>
              <a:ahLst/>
              <a:cxnLst/>
              <a:rect l="l" t="t" r="r" b="b"/>
              <a:pathLst>
                <a:path w="4005" h="3433" extrusionOk="0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51"/>
            <p:cNvSpPr/>
            <p:nvPr/>
          </p:nvSpPr>
          <p:spPr>
            <a:xfrm>
              <a:off x="1977025" y="10463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51"/>
            <p:cNvSpPr/>
            <p:nvPr/>
          </p:nvSpPr>
          <p:spPr>
            <a:xfrm>
              <a:off x="1873900" y="1166775"/>
              <a:ext cx="99825" cy="85800"/>
            </a:xfrm>
            <a:custGeom>
              <a:avLst/>
              <a:gdLst/>
              <a:ahLst/>
              <a:cxnLst/>
              <a:rect l="l" t="t" r="r" b="b"/>
              <a:pathLst>
                <a:path w="3993" h="3432" extrusionOk="0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51"/>
            <p:cNvSpPr/>
            <p:nvPr/>
          </p:nvSpPr>
          <p:spPr>
            <a:xfrm>
              <a:off x="1914725" y="1197500"/>
              <a:ext cx="28450" cy="24425"/>
            </a:xfrm>
            <a:custGeom>
              <a:avLst/>
              <a:gdLst/>
              <a:ahLst/>
              <a:cxnLst/>
              <a:rect l="l" t="t" r="r" b="b"/>
              <a:pathLst>
                <a:path w="1138" h="977" extrusionOk="0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51"/>
            <p:cNvSpPr/>
            <p:nvPr/>
          </p:nvSpPr>
          <p:spPr>
            <a:xfrm>
              <a:off x="1726925" y="1199725"/>
              <a:ext cx="100125" cy="85525"/>
            </a:xfrm>
            <a:custGeom>
              <a:avLst/>
              <a:gdLst/>
              <a:ahLst/>
              <a:cxnLst/>
              <a:rect l="l" t="t" r="r" b="b"/>
              <a:pathLst>
                <a:path w="4005" h="3421" extrusionOk="0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51"/>
            <p:cNvSpPr/>
            <p:nvPr/>
          </p:nvSpPr>
          <p:spPr>
            <a:xfrm>
              <a:off x="1768050" y="1230475"/>
              <a:ext cx="28150" cy="24100"/>
            </a:xfrm>
            <a:custGeom>
              <a:avLst/>
              <a:gdLst/>
              <a:ahLst/>
              <a:cxnLst/>
              <a:rect l="l" t="t" r="r" b="b"/>
              <a:pathLst>
                <a:path w="1126" h="964" extrusionOk="0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51"/>
            <p:cNvSpPr/>
            <p:nvPr/>
          </p:nvSpPr>
          <p:spPr>
            <a:xfrm>
              <a:off x="2210800" y="764250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51"/>
            <p:cNvSpPr/>
            <p:nvPr/>
          </p:nvSpPr>
          <p:spPr>
            <a:xfrm>
              <a:off x="2255850" y="794700"/>
              <a:ext cx="24225" cy="24200"/>
            </a:xfrm>
            <a:custGeom>
              <a:avLst/>
              <a:gdLst/>
              <a:ahLst/>
              <a:cxnLst/>
              <a:rect l="l" t="t" r="r" b="b"/>
              <a:pathLst>
                <a:path w="969" h="968" extrusionOk="0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51"/>
            <p:cNvSpPr/>
            <p:nvPr/>
          </p:nvSpPr>
          <p:spPr>
            <a:xfrm>
              <a:off x="1094575" y="1262625"/>
              <a:ext cx="100125" cy="85525"/>
            </a:xfrm>
            <a:custGeom>
              <a:avLst/>
              <a:gdLst/>
              <a:ahLst/>
              <a:cxnLst/>
              <a:rect l="l" t="t" r="r" b="b"/>
              <a:pathLst>
                <a:path w="4005" h="3421" extrusionOk="0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51"/>
            <p:cNvSpPr/>
            <p:nvPr/>
          </p:nvSpPr>
          <p:spPr>
            <a:xfrm>
              <a:off x="1139625" y="1293375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51"/>
            <p:cNvSpPr/>
            <p:nvPr/>
          </p:nvSpPr>
          <p:spPr>
            <a:xfrm>
              <a:off x="2909075" y="1091475"/>
              <a:ext cx="100125" cy="85500"/>
            </a:xfrm>
            <a:custGeom>
              <a:avLst/>
              <a:gdLst/>
              <a:ahLst/>
              <a:cxnLst/>
              <a:rect l="l" t="t" r="r" b="b"/>
              <a:pathLst>
                <a:path w="4005" h="3420" extrusionOk="0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51"/>
            <p:cNvSpPr/>
            <p:nvPr/>
          </p:nvSpPr>
          <p:spPr>
            <a:xfrm>
              <a:off x="2954150" y="1122200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51"/>
            <p:cNvSpPr/>
            <p:nvPr/>
          </p:nvSpPr>
          <p:spPr>
            <a:xfrm>
              <a:off x="2623000" y="1027650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51"/>
            <p:cNvSpPr/>
            <p:nvPr/>
          </p:nvSpPr>
          <p:spPr>
            <a:xfrm>
              <a:off x="2668050" y="10584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51"/>
            <p:cNvSpPr/>
            <p:nvPr/>
          </p:nvSpPr>
          <p:spPr>
            <a:xfrm>
              <a:off x="1270875" y="2091250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51"/>
            <p:cNvSpPr/>
            <p:nvPr/>
          </p:nvSpPr>
          <p:spPr>
            <a:xfrm>
              <a:off x="1315925" y="2122000"/>
              <a:ext cx="24225" cy="24225"/>
            </a:xfrm>
            <a:custGeom>
              <a:avLst/>
              <a:gdLst/>
              <a:ahLst/>
              <a:cxnLst/>
              <a:rect l="l" t="t" r="r" b="b"/>
              <a:pathLst>
                <a:path w="969" h="969" extrusionOk="0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51"/>
            <p:cNvSpPr/>
            <p:nvPr/>
          </p:nvSpPr>
          <p:spPr>
            <a:xfrm>
              <a:off x="2706150" y="1341250"/>
              <a:ext cx="99825" cy="85825"/>
            </a:xfrm>
            <a:custGeom>
              <a:avLst/>
              <a:gdLst/>
              <a:ahLst/>
              <a:cxnLst/>
              <a:rect l="l" t="t" r="r" b="b"/>
              <a:pathLst>
                <a:path w="3993" h="3433" extrusionOk="0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51"/>
            <p:cNvSpPr/>
            <p:nvPr/>
          </p:nvSpPr>
          <p:spPr>
            <a:xfrm>
              <a:off x="2751225" y="1372000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51"/>
            <p:cNvSpPr/>
            <p:nvPr/>
          </p:nvSpPr>
          <p:spPr>
            <a:xfrm>
              <a:off x="2561900" y="1432150"/>
              <a:ext cx="99825" cy="85650"/>
            </a:xfrm>
            <a:custGeom>
              <a:avLst/>
              <a:gdLst/>
              <a:ahLst/>
              <a:cxnLst/>
              <a:rect l="l" t="t" r="r" b="b"/>
              <a:pathLst>
                <a:path w="3993" h="3426" extrusionOk="0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51"/>
            <p:cNvSpPr/>
            <p:nvPr/>
          </p:nvSpPr>
          <p:spPr>
            <a:xfrm>
              <a:off x="2606975" y="1462725"/>
              <a:ext cx="24200" cy="24225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51"/>
            <p:cNvSpPr/>
            <p:nvPr/>
          </p:nvSpPr>
          <p:spPr>
            <a:xfrm>
              <a:off x="2718250" y="739925"/>
              <a:ext cx="99825" cy="85625"/>
            </a:xfrm>
            <a:custGeom>
              <a:avLst/>
              <a:gdLst/>
              <a:ahLst/>
              <a:cxnLst/>
              <a:rect l="l" t="t" r="r" b="b"/>
              <a:pathLst>
                <a:path w="3993" h="3425" extrusionOk="0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51"/>
            <p:cNvSpPr/>
            <p:nvPr/>
          </p:nvSpPr>
          <p:spPr>
            <a:xfrm>
              <a:off x="2759075" y="770500"/>
              <a:ext cx="28450" cy="24400"/>
            </a:xfrm>
            <a:custGeom>
              <a:avLst/>
              <a:gdLst/>
              <a:ahLst/>
              <a:cxnLst/>
              <a:rect l="l" t="t" r="r" b="b"/>
              <a:pathLst>
                <a:path w="1138" h="976" extrusionOk="0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51"/>
            <p:cNvSpPr/>
            <p:nvPr/>
          </p:nvSpPr>
          <p:spPr>
            <a:xfrm>
              <a:off x="500625" y="1614350"/>
              <a:ext cx="99800" cy="85500"/>
            </a:xfrm>
            <a:custGeom>
              <a:avLst/>
              <a:gdLst/>
              <a:ahLst/>
              <a:cxnLst/>
              <a:rect l="l" t="t" r="r" b="b"/>
              <a:pathLst>
                <a:path w="3992" h="3420" extrusionOk="0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51"/>
            <p:cNvSpPr/>
            <p:nvPr/>
          </p:nvSpPr>
          <p:spPr>
            <a:xfrm>
              <a:off x="541750" y="1645100"/>
              <a:ext cx="28150" cy="24300"/>
            </a:xfrm>
            <a:custGeom>
              <a:avLst/>
              <a:gdLst/>
              <a:ahLst/>
              <a:cxnLst/>
              <a:rect l="l" t="t" r="r" b="b"/>
              <a:pathLst>
                <a:path w="1126" h="972" extrusionOk="0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51"/>
            <p:cNvSpPr/>
            <p:nvPr/>
          </p:nvSpPr>
          <p:spPr>
            <a:xfrm>
              <a:off x="858375" y="1654875"/>
              <a:ext cx="100125" cy="85800"/>
            </a:xfrm>
            <a:custGeom>
              <a:avLst/>
              <a:gdLst/>
              <a:ahLst/>
              <a:cxnLst/>
              <a:rect l="l" t="t" r="r" b="b"/>
              <a:pathLst>
                <a:path w="4005" h="3432" extrusionOk="0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51"/>
            <p:cNvSpPr/>
            <p:nvPr/>
          </p:nvSpPr>
          <p:spPr>
            <a:xfrm>
              <a:off x="903750" y="1685625"/>
              <a:ext cx="24200" cy="24200"/>
            </a:xfrm>
            <a:custGeom>
              <a:avLst/>
              <a:gdLst/>
              <a:ahLst/>
              <a:cxnLst/>
              <a:rect l="l" t="t" r="r" b="b"/>
              <a:pathLst>
                <a:path w="968" h="968" extrusionOk="0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51"/>
            <p:cNvSpPr/>
            <p:nvPr/>
          </p:nvSpPr>
          <p:spPr>
            <a:xfrm>
              <a:off x="2071075" y="4863700"/>
              <a:ext cx="123725" cy="105900"/>
            </a:xfrm>
            <a:custGeom>
              <a:avLst/>
              <a:gdLst/>
              <a:ahLst/>
              <a:cxnLst/>
              <a:rect l="l" t="t" r="r" b="b"/>
              <a:pathLst>
                <a:path w="4949" h="4236" extrusionOk="0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51"/>
            <p:cNvSpPr/>
            <p:nvPr/>
          </p:nvSpPr>
          <p:spPr>
            <a:xfrm>
              <a:off x="2119775" y="4894575"/>
              <a:ext cx="44175" cy="44475"/>
            </a:xfrm>
            <a:custGeom>
              <a:avLst/>
              <a:gdLst/>
              <a:ahLst/>
              <a:cxnLst/>
              <a:rect l="l" t="t" r="r" b="b"/>
              <a:pathLst>
                <a:path w="1767" h="1779" extrusionOk="0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51"/>
            <p:cNvSpPr/>
            <p:nvPr/>
          </p:nvSpPr>
          <p:spPr>
            <a:xfrm>
              <a:off x="2227725" y="3733500"/>
              <a:ext cx="106675" cy="91450"/>
            </a:xfrm>
            <a:custGeom>
              <a:avLst/>
              <a:gdLst/>
              <a:ahLst/>
              <a:cxnLst/>
              <a:rect l="l" t="t" r="r" b="b"/>
              <a:pathLst>
                <a:path w="4267" h="3658" extrusionOk="0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51"/>
            <p:cNvSpPr/>
            <p:nvPr/>
          </p:nvSpPr>
          <p:spPr>
            <a:xfrm>
              <a:off x="2268850" y="3764450"/>
              <a:ext cx="34800" cy="29825"/>
            </a:xfrm>
            <a:custGeom>
              <a:avLst/>
              <a:gdLst/>
              <a:ahLst/>
              <a:cxnLst/>
              <a:rect l="l" t="t" r="r" b="b"/>
              <a:pathLst>
                <a:path w="1392" h="1193" extrusionOk="0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51"/>
            <p:cNvSpPr/>
            <p:nvPr/>
          </p:nvSpPr>
          <p:spPr>
            <a:xfrm>
              <a:off x="230250" y="1729000"/>
              <a:ext cx="106775" cy="91225"/>
            </a:xfrm>
            <a:custGeom>
              <a:avLst/>
              <a:gdLst/>
              <a:ahLst/>
              <a:cxnLst/>
              <a:rect l="l" t="t" r="r" b="b"/>
              <a:pathLst>
                <a:path w="4271" h="3649" extrusionOk="0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51"/>
            <p:cNvSpPr/>
            <p:nvPr/>
          </p:nvSpPr>
          <p:spPr>
            <a:xfrm>
              <a:off x="276525" y="1759700"/>
              <a:ext cx="29650" cy="29675"/>
            </a:xfrm>
            <a:custGeom>
              <a:avLst/>
              <a:gdLst/>
              <a:ahLst/>
              <a:cxnLst/>
              <a:rect l="l" t="t" r="r" b="b"/>
              <a:pathLst>
                <a:path w="1186" h="1187" extrusionOk="0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51"/>
            <p:cNvSpPr/>
            <p:nvPr/>
          </p:nvSpPr>
          <p:spPr>
            <a:xfrm>
              <a:off x="1152325" y="2659550"/>
              <a:ext cx="106775" cy="91200"/>
            </a:xfrm>
            <a:custGeom>
              <a:avLst/>
              <a:gdLst/>
              <a:ahLst/>
              <a:cxnLst/>
              <a:rect l="l" t="t" r="r" b="b"/>
              <a:pathLst>
                <a:path w="4271" h="3648" extrusionOk="0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51"/>
            <p:cNvSpPr/>
            <p:nvPr/>
          </p:nvSpPr>
          <p:spPr>
            <a:xfrm>
              <a:off x="1198600" y="2690250"/>
              <a:ext cx="29950" cy="29650"/>
            </a:xfrm>
            <a:custGeom>
              <a:avLst/>
              <a:gdLst/>
              <a:ahLst/>
              <a:cxnLst/>
              <a:rect l="l" t="t" r="r" b="b"/>
              <a:pathLst>
                <a:path w="1198" h="1186" extrusionOk="0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51"/>
            <p:cNvSpPr/>
            <p:nvPr/>
          </p:nvSpPr>
          <p:spPr>
            <a:xfrm>
              <a:off x="931250" y="2061425"/>
              <a:ext cx="106475" cy="91450"/>
            </a:xfrm>
            <a:custGeom>
              <a:avLst/>
              <a:gdLst/>
              <a:ahLst/>
              <a:cxnLst/>
              <a:rect l="l" t="t" r="r" b="b"/>
              <a:pathLst>
                <a:path w="4259" h="3658" extrusionOk="0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51"/>
            <p:cNvSpPr/>
            <p:nvPr/>
          </p:nvSpPr>
          <p:spPr>
            <a:xfrm>
              <a:off x="972375" y="2092375"/>
              <a:ext cx="34825" cy="29800"/>
            </a:xfrm>
            <a:custGeom>
              <a:avLst/>
              <a:gdLst/>
              <a:ahLst/>
              <a:cxnLst/>
              <a:rect l="l" t="t" r="r" b="b"/>
              <a:pathLst>
                <a:path w="1393" h="1192" extrusionOk="0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51"/>
            <p:cNvSpPr/>
            <p:nvPr/>
          </p:nvSpPr>
          <p:spPr>
            <a:xfrm>
              <a:off x="2392850" y="4093600"/>
              <a:ext cx="119175" cy="102125"/>
            </a:xfrm>
            <a:custGeom>
              <a:avLst/>
              <a:gdLst/>
              <a:ahLst/>
              <a:cxnLst/>
              <a:rect l="l" t="t" r="r" b="b"/>
              <a:pathLst>
                <a:path w="4767" h="4085" extrusionOk="0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51"/>
            <p:cNvSpPr/>
            <p:nvPr/>
          </p:nvSpPr>
          <p:spPr>
            <a:xfrm>
              <a:off x="2433675" y="4124325"/>
              <a:ext cx="47500" cy="40725"/>
            </a:xfrm>
            <a:custGeom>
              <a:avLst/>
              <a:gdLst/>
              <a:ahLst/>
              <a:cxnLst/>
              <a:rect l="l" t="t" r="r" b="b"/>
              <a:pathLst>
                <a:path w="1900" h="1629" extrusionOk="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51"/>
            <p:cNvSpPr/>
            <p:nvPr/>
          </p:nvSpPr>
          <p:spPr>
            <a:xfrm>
              <a:off x="2843450" y="3637275"/>
              <a:ext cx="106475" cy="91200"/>
            </a:xfrm>
            <a:custGeom>
              <a:avLst/>
              <a:gdLst/>
              <a:ahLst/>
              <a:cxnLst/>
              <a:rect l="l" t="t" r="r" b="b"/>
              <a:pathLst>
                <a:path w="4259" h="3648" extrusionOk="0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51"/>
            <p:cNvSpPr/>
            <p:nvPr/>
          </p:nvSpPr>
          <p:spPr>
            <a:xfrm>
              <a:off x="2884275" y="3667975"/>
              <a:ext cx="35100" cy="29875"/>
            </a:xfrm>
            <a:custGeom>
              <a:avLst/>
              <a:gdLst/>
              <a:ahLst/>
              <a:cxnLst/>
              <a:rect l="l" t="t" r="r" b="b"/>
              <a:pathLst>
                <a:path w="1404" h="1195" extrusionOk="0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51"/>
            <p:cNvSpPr/>
            <p:nvPr/>
          </p:nvSpPr>
          <p:spPr>
            <a:xfrm>
              <a:off x="3285600" y="3235650"/>
              <a:ext cx="106775" cy="91225"/>
            </a:xfrm>
            <a:custGeom>
              <a:avLst/>
              <a:gdLst/>
              <a:ahLst/>
              <a:cxnLst/>
              <a:rect l="l" t="t" r="r" b="b"/>
              <a:pathLst>
                <a:path w="4271" h="3649" extrusionOk="0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51"/>
            <p:cNvSpPr/>
            <p:nvPr/>
          </p:nvSpPr>
          <p:spPr>
            <a:xfrm>
              <a:off x="3331875" y="3266350"/>
              <a:ext cx="29650" cy="29975"/>
            </a:xfrm>
            <a:custGeom>
              <a:avLst/>
              <a:gdLst/>
              <a:ahLst/>
              <a:cxnLst/>
              <a:rect l="l" t="t" r="r" b="b"/>
              <a:pathLst>
                <a:path w="1186" h="1199" extrusionOk="0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51"/>
            <p:cNvSpPr/>
            <p:nvPr/>
          </p:nvSpPr>
          <p:spPr>
            <a:xfrm>
              <a:off x="3723500" y="2560350"/>
              <a:ext cx="106775" cy="91525"/>
            </a:xfrm>
            <a:custGeom>
              <a:avLst/>
              <a:gdLst/>
              <a:ahLst/>
              <a:cxnLst/>
              <a:rect l="l" t="t" r="r" b="b"/>
              <a:pathLst>
                <a:path w="4271" h="3661" extrusionOk="0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51"/>
            <p:cNvSpPr/>
            <p:nvPr/>
          </p:nvSpPr>
          <p:spPr>
            <a:xfrm>
              <a:off x="3769775" y="2591050"/>
              <a:ext cx="29650" cy="29975"/>
            </a:xfrm>
            <a:custGeom>
              <a:avLst/>
              <a:gdLst/>
              <a:ahLst/>
              <a:cxnLst/>
              <a:rect l="l" t="t" r="r" b="b"/>
              <a:pathLst>
                <a:path w="1186" h="1199" extrusionOk="0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51"/>
            <p:cNvSpPr/>
            <p:nvPr/>
          </p:nvSpPr>
          <p:spPr>
            <a:xfrm>
              <a:off x="4463225" y="3515700"/>
              <a:ext cx="106475" cy="91200"/>
            </a:xfrm>
            <a:custGeom>
              <a:avLst/>
              <a:gdLst/>
              <a:ahLst/>
              <a:cxnLst/>
              <a:rect l="l" t="t" r="r" b="b"/>
              <a:pathLst>
                <a:path w="4259" h="3648" extrusionOk="0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51"/>
            <p:cNvSpPr/>
            <p:nvPr/>
          </p:nvSpPr>
          <p:spPr>
            <a:xfrm>
              <a:off x="4509175" y="3546700"/>
              <a:ext cx="29975" cy="29650"/>
            </a:xfrm>
            <a:custGeom>
              <a:avLst/>
              <a:gdLst/>
              <a:ahLst/>
              <a:cxnLst/>
              <a:rect l="l" t="t" r="r" b="b"/>
              <a:pathLst>
                <a:path w="1199" h="1186" extrusionOk="0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51"/>
            <p:cNvSpPr/>
            <p:nvPr/>
          </p:nvSpPr>
          <p:spPr>
            <a:xfrm>
              <a:off x="4392150" y="3664775"/>
              <a:ext cx="106475" cy="91225"/>
            </a:xfrm>
            <a:custGeom>
              <a:avLst/>
              <a:gdLst/>
              <a:ahLst/>
              <a:cxnLst/>
              <a:rect l="l" t="t" r="r" b="b"/>
              <a:pathLst>
                <a:path w="4259" h="3649" extrusionOk="0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51"/>
            <p:cNvSpPr/>
            <p:nvPr/>
          </p:nvSpPr>
          <p:spPr>
            <a:xfrm>
              <a:off x="4438125" y="3695500"/>
              <a:ext cx="29950" cy="29650"/>
            </a:xfrm>
            <a:custGeom>
              <a:avLst/>
              <a:gdLst/>
              <a:ahLst/>
              <a:cxnLst/>
              <a:rect l="l" t="t" r="r" b="b"/>
              <a:pathLst>
                <a:path w="1198" h="1186" extrusionOk="0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51"/>
            <p:cNvSpPr/>
            <p:nvPr/>
          </p:nvSpPr>
          <p:spPr>
            <a:xfrm>
              <a:off x="4406975" y="3862050"/>
              <a:ext cx="106775" cy="91425"/>
            </a:xfrm>
            <a:custGeom>
              <a:avLst/>
              <a:gdLst/>
              <a:ahLst/>
              <a:cxnLst/>
              <a:rect l="l" t="t" r="r" b="b"/>
              <a:pathLst>
                <a:path w="4271" h="3657" extrusionOk="0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51"/>
            <p:cNvSpPr/>
            <p:nvPr/>
          </p:nvSpPr>
          <p:spPr>
            <a:xfrm>
              <a:off x="4453225" y="3892975"/>
              <a:ext cx="29675" cy="29650"/>
            </a:xfrm>
            <a:custGeom>
              <a:avLst/>
              <a:gdLst/>
              <a:ahLst/>
              <a:cxnLst/>
              <a:rect l="l" t="t" r="r" b="b"/>
              <a:pathLst>
                <a:path w="1187" h="1186" extrusionOk="0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51"/>
            <p:cNvSpPr/>
            <p:nvPr/>
          </p:nvSpPr>
          <p:spPr>
            <a:xfrm>
              <a:off x="3776725" y="3500875"/>
              <a:ext cx="106475" cy="91200"/>
            </a:xfrm>
            <a:custGeom>
              <a:avLst/>
              <a:gdLst/>
              <a:ahLst/>
              <a:cxnLst/>
              <a:rect l="l" t="t" r="r" b="b"/>
              <a:pathLst>
                <a:path w="4259" h="3648" extrusionOk="0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51"/>
            <p:cNvSpPr/>
            <p:nvPr/>
          </p:nvSpPr>
          <p:spPr>
            <a:xfrm>
              <a:off x="3822700" y="3531575"/>
              <a:ext cx="29650" cy="29975"/>
            </a:xfrm>
            <a:custGeom>
              <a:avLst/>
              <a:gdLst/>
              <a:ahLst/>
              <a:cxnLst/>
              <a:rect l="l" t="t" r="r" b="b"/>
              <a:pathLst>
                <a:path w="1186" h="1199" extrusionOk="0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51"/>
            <p:cNvSpPr/>
            <p:nvPr/>
          </p:nvSpPr>
          <p:spPr>
            <a:xfrm>
              <a:off x="3932850" y="3193725"/>
              <a:ext cx="134825" cy="115300"/>
            </a:xfrm>
            <a:custGeom>
              <a:avLst/>
              <a:gdLst/>
              <a:ahLst/>
              <a:cxnLst/>
              <a:rect l="l" t="t" r="r" b="b"/>
              <a:pathLst>
                <a:path w="5393" h="4612" extrusionOk="0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51"/>
            <p:cNvSpPr/>
            <p:nvPr/>
          </p:nvSpPr>
          <p:spPr>
            <a:xfrm>
              <a:off x="3973900" y="3224625"/>
              <a:ext cx="62925" cy="53900"/>
            </a:xfrm>
            <a:custGeom>
              <a:avLst/>
              <a:gdLst/>
              <a:ahLst/>
              <a:cxnLst/>
              <a:rect l="l" t="t" r="r" b="b"/>
              <a:pathLst>
                <a:path w="2517" h="2156" extrusionOk="0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51"/>
            <p:cNvSpPr/>
            <p:nvPr/>
          </p:nvSpPr>
          <p:spPr>
            <a:xfrm>
              <a:off x="3880150" y="4042800"/>
              <a:ext cx="106475" cy="91225"/>
            </a:xfrm>
            <a:custGeom>
              <a:avLst/>
              <a:gdLst/>
              <a:ahLst/>
              <a:cxnLst/>
              <a:rect l="l" t="t" r="r" b="b"/>
              <a:pathLst>
                <a:path w="4259" h="3649" extrusionOk="0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51"/>
            <p:cNvSpPr/>
            <p:nvPr/>
          </p:nvSpPr>
          <p:spPr>
            <a:xfrm>
              <a:off x="3920975" y="4073525"/>
              <a:ext cx="35100" cy="29800"/>
            </a:xfrm>
            <a:custGeom>
              <a:avLst/>
              <a:gdLst/>
              <a:ahLst/>
              <a:cxnLst/>
              <a:rect l="l" t="t" r="r" b="b"/>
              <a:pathLst>
                <a:path w="1404" h="1192" extrusionOk="0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51"/>
            <p:cNvSpPr/>
            <p:nvPr/>
          </p:nvSpPr>
          <p:spPr>
            <a:xfrm>
              <a:off x="4241250" y="4225850"/>
              <a:ext cx="106775" cy="91425"/>
            </a:xfrm>
            <a:custGeom>
              <a:avLst/>
              <a:gdLst/>
              <a:ahLst/>
              <a:cxnLst/>
              <a:rect l="l" t="t" r="r" b="b"/>
              <a:pathLst>
                <a:path w="4271" h="3657" extrusionOk="0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51"/>
            <p:cNvSpPr/>
            <p:nvPr/>
          </p:nvSpPr>
          <p:spPr>
            <a:xfrm>
              <a:off x="4287500" y="4256775"/>
              <a:ext cx="29675" cy="29675"/>
            </a:xfrm>
            <a:custGeom>
              <a:avLst/>
              <a:gdLst/>
              <a:ahLst/>
              <a:cxnLst/>
              <a:rect l="l" t="t" r="r" b="b"/>
              <a:pathLst>
                <a:path w="1187" h="1187" extrusionOk="0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51"/>
            <p:cNvSpPr/>
            <p:nvPr/>
          </p:nvSpPr>
          <p:spPr>
            <a:xfrm>
              <a:off x="2013925" y="3819400"/>
              <a:ext cx="106475" cy="91425"/>
            </a:xfrm>
            <a:custGeom>
              <a:avLst/>
              <a:gdLst/>
              <a:ahLst/>
              <a:cxnLst/>
              <a:rect l="l" t="t" r="r" b="b"/>
              <a:pathLst>
                <a:path w="4259" h="3657" extrusionOk="0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51"/>
            <p:cNvSpPr/>
            <p:nvPr/>
          </p:nvSpPr>
          <p:spPr>
            <a:xfrm>
              <a:off x="2059875" y="3850025"/>
              <a:ext cx="29675" cy="29975"/>
            </a:xfrm>
            <a:custGeom>
              <a:avLst/>
              <a:gdLst/>
              <a:ahLst/>
              <a:cxnLst/>
              <a:rect l="l" t="t" r="r" b="b"/>
              <a:pathLst>
                <a:path w="1187" h="1199" extrusionOk="0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51"/>
            <p:cNvSpPr/>
            <p:nvPr/>
          </p:nvSpPr>
          <p:spPr>
            <a:xfrm>
              <a:off x="1937700" y="3572625"/>
              <a:ext cx="106475" cy="91450"/>
            </a:xfrm>
            <a:custGeom>
              <a:avLst/>
              <a:gdLst/>
              <a:ahLst/>
              <a:cxnLst/>
              <a:rect l="l" t="t" r="r" b="b"/>
              <a:pathLst>
                <a:path w="4259" h="3658" extrusionOk="0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51"/>
            <p:cNvSpPr/>
            <p:nvPr/>
          </p:nvSpPr>
          <p:spPr>
            <a:xfrm>
              <a:off x="1978525" y="3603550"/>
              <a:ext cx="34825" cy="29825"/>
            </a:xfrm>
            <a:custGeom>
              <a:avLst/>
              <a:gdLst/>
              <a:ahLst/>
              <a:cxnLst/>
              <a:rect l="l" t="t" r="r" b="b"/>
              <a:pathLst>
                <a:path w="1393" h="1193" extrusionOk="0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51"/>
            <p:cNvSpPr/>
            <p:nvPr/>
          </p:nvSpPr>
          <p:spPr>
            <a:xfrm>
              <a:off x="2124300" y="4295300"/>
              <a:ext cx="138525" cy="118450"/>
            </a:xfrm>
            <a:custGeom>
              <a:avLst/>
              <a:gdLst/>
              <a:ahLst/>
              <a:cxnLst/>
              <a:rect l="l" t="t" r="r" b="b"/>
              <a:pathLst>
                <a:path w="5541" h="4738" extrusionOk="0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51"/>
            <p:cNvSpPr/>
            <p:nvPr/>
          </p:nvSpPr>
          <p:spPr>
            <a:xfrm>
              <a:off x="2165425" y="4326025"/>
              <a:ext cx="66575" cy="57050"/>
            </a:xfrm>
            <a:custGeom>
              <a:avLst/>
              <a:gdLst/>
              <a:ahLst/>
              <a:cxnLst/>
              <a:rect l="l" t="t" r="r" b="b"/>
              <a:pathLst>
                <a:path w="2663" h="2282" extrusionOk="0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51"/>
            <p:cNvSpPr/>
            <p:nvPr/>
          </p:nvSpPr>
          <p:spPr>
            <a:xfrm>
              <a:off x="2600925" y="3530650"/>
              <a:ext cx="138525" cy="118600"/>
            </a:xfrm>
            <a:custGeom>
              <a:avLst/>
              <a:gdLst/>
              <a:ahLst/>
              <a:cxnLst/>
              <a:rect l="l" t="t" r="r" b="b"/>
              <a:pathLst>
                <a:path w="5541" h="4744" extrusionOk="0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51"/>
            <p:cNvSpPr/>
            <p:nvPr/>
          </p:nvSpPr>
          <p:spPr>
            <a:xfrm>
              <a:off x="2651725" y="3561525"/>
              <a:ext cx="56875" cy="56875"/>
            </a:xfrm>
            <a:custGeom>
              <a:avLst/>
              <a:gdLst/>
              <a:ahLst/>
              <a:cxnLst/>
              <a:rect l="l" t="t" r="r" b="b"/>
              <a:pathLst>
                <a:path w="2275" h="2275" extrusionOk="0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51"/>
            <p:cNvSpPr/>
            <p:nvPr/>
          </p:nvSpPr>
          <p:spPr>
            <a:xfrm>
              <a:off x="4484075" y="1975325"/>
              <a:ext cx="96200" cy="82375"/>
            </a:xfrm>
            <a:custGeom>
              <a:avLst/>
              <a:gdLst/>
              <a:ahLst/>
              <a:cxnLst/>
              <a:rect l="l" t="t" r="r" b="b"/>
              <a:pathLst>
                <a:path w="3848" h="3295" extrusionOk="0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11" name="Google Shape;4911;p51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912" name="Google Shape;4912;p51"/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51"/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51"/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51"/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51"/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51"/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51"/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51"/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51"/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51"/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2" name="Google Shape;4922;p51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923" name="Google Shape;4923;p51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924" name="Google Shape;4924;p51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51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51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51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51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51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51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51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51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51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934" name="Google Shape;4934;p51"/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5" name="Google Shape;4935;p51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936" name="Google Shape;4936;p51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937" name="Google Shape;4937;p51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938" name="Google Shape;4938;p51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39" name="Google Shape;4939;p51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40" name="Google Shape;4940;p51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41" name="Google Shape;4941;p51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42" name="Google Shape;4942;p51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943" name="Google Shape;4943;p51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51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51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51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947" name="Google Shape;4947;p51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8" name="Google Shape;4948;p51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949" name="Google Shape;4949;p51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950" name="Google Shape;4950;p51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951" name="Google Shape;4951;p51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2" name="Google Shape;4952;p51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3" name="Google Shape;4953;p51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4" name="Google Shape;4954;p51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5" name="Google Shape;4955;p51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6" name="Google Shape;4956;p51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7" name="Google Shape;4957;p51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8" name="Google Shape;4958;p51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9" name="Google Shape;4959;p51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960" name="Google Shape;4960;p51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51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51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51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964" name="Google Shape;4964;p51"/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65" name="Google Shape;4965;p51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4966" name="Google Shape;4966;p51"/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51"/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51"/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51"/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51"/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51"/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51"/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51"/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51"/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51"/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51"/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51"/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51"/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51"/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51"/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51"/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51"/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51"/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51"/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51"/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51"/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51"/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51"/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51"/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51"/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51"/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51"/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51"/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51"/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51"/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51"/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51"/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51"/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51"/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51"/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51"/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51"/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51"/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51"/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51"/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51"/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51"/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51"/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51"/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51"/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51"/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51"/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51"/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51"/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51"/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51"/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51"/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51"/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51"/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51"/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51"/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51"/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51"/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51"/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51"/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51"/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51"/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51"/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51"/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51"/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51"/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51"/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51"/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51"/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51"/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51"/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51"/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51"/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51"/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51"/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51"/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51"/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51"/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51"/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51"/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51"/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51"/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51"/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51"/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51"/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51"/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51"/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51"/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51"/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51"/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51"/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51"/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51"/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51"/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51"/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51"/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51"/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51"/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51"/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51"/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51"/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51"/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51"/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51"/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51"/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51"/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51"/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51"/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51"/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51"/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51"/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51"/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51"/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51"/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51"/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51"/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51"/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51"/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51"/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51"/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51"/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51"/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51"/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51"/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51"/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51"/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51"/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51"/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51"/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51"/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51"/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51"/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51"/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51"/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51"/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51"/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51"/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51"/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51"/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51"/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51"/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51"/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51"/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51"/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51"/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51"/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51"/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51"/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51"/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51"/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51"/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51"/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51"/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51"/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51"/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51"/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51"/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51"/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51"/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51"/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51"/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51"/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51"/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51"/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51"/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51"/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51"/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51"/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51"/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51"/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51"/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51"/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51"/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51"/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51"/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51"/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51"/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51"/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51"/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51"/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51"/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51"/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51"/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51"/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51"/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51"/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51"/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51"/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51"/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51"/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51"/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51"/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51"/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51"/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51"/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51"/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51"/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51"/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51"/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51"/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51"/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51"/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51"/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51"/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51"/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51"/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51"/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51"/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51"/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51"/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51"/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51"/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51"/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51"/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51"/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51"/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51"/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51"/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51"/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51"/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51"/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51"/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51"/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51"/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51"/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51"/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51"/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51"/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51"/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51"/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51"/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51"/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51"/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51"/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51"/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51"/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51"/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51"/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51"/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51"/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51"/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51"/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51"/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51"/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51"/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51"/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51"/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51"/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51"/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51"/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51"/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51"/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51"/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51"/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51"/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51"/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51"/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51"/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51"/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51"/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51"/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51"/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51"/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51"/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51"/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51"/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51"/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51"/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51"/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51"/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51"/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1"/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51"/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51"/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51"/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51"/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51"/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51"/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51"/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51"/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51"/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51"/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51"/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51"/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51"/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51"/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51"/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51"/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51"/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51"/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51"/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51"/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51"/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51"/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51"/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51"/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51"/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51"/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51"/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51"/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51"/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51"/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51"/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51"/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51"/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51"/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51"/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51"/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51"/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51"/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51"/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51"/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51"/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51"/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51"/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1"/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1"/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1"/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51"/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51"/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51"/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51"/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51"/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51"/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51"/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51"/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51"/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51"/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51"/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51"/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51"/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51"/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51"/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51"/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51"/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51"/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51"/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51"/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51"/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51"/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51"/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51"/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51"/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51"/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51"/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51"/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51"/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51"/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51"/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51"/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51"/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51"/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51"/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51"/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51"/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51"/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51"/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51"/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51"/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51"/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51"/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51"/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51"/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51"/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51"/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51"/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51"/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51"/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51"/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51"/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51"/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51"/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51"/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51"/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51"/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51"/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51"/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51"/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51"/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51"/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51"/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51"/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51"/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51"/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51"/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51"/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51"/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51"/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51"/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51"/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51"/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51"/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51"/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51"/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51"/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51"/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51"/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51"/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51"/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51"/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51"/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51"/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51"/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51"/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51"/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51"/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51"/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51"/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51"/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51"/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51"/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51"/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51"/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51"/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51"/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51"/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51"/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51"/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51"/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51"/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51"/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51"/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51"/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51"/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51"/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51"/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51"/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51"/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51"/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51"/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51"/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51"/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51"/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51"/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51"/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51"/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51"/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51"/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51"/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51"/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51"/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51"/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51"/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51"/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51"/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51"/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51"/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51"/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51"/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51"/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51"/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51"/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51"/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51"/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51"/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51"/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51"/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51"/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51"/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51"/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51"/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51"/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51"/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51"/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51"/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51"/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51"/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51"/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51"/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51"/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51"/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51"/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51"/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51"/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51"/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51"/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51"/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51"/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51"/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51"/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51"/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51"/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51"/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51"/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51"/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51"/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51"/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51"/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51"/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51"/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51"/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51"/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51"/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51"/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51"/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51"/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51"/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51"/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51"/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51"/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51"/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51"/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51"/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51"/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51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51"/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51"/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51"/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51"/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51"/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51"/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51"/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51"/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51"/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51"/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51"/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51"/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51"/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51"/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51"/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51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51"/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51"/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51"/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51"/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51"/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51"/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51"/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51"/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51"/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51"/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51"/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51"/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51"/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51"/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51"/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51"/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51"/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51"/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51"/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51"/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51"/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51"/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51"/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51"/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51"/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51"/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51"/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51"/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51"/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51"/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51"/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51"/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51"/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51"/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51"/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51"/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51"/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51"/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51"/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51"/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51"/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51"/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51"/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51"/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51"/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51"/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51"/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51"/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51"/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51"/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51"/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51"/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51"/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51"/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51"/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51"/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51"/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51"/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51"/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51"/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51"/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51"/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51"/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51"/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51"/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51"/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51"/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51"/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51"/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51"/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51"/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51"/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51"/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51"/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51"/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51"/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51"/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51"/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51"/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51"/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51"/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51"/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51"/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51"/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51"/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51"/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51"/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51"/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51"/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51"/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51"/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51"/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51"/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51"/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51"/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51"/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51"/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51"/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51"/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51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51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51"/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51"/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51"/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51"/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51"/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51"/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51"/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51"/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51"/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51"/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51"/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51"/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51"/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51"/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51"/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51"/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51"/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51"/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51"/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51"/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51"/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51"/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51"/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51"/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51"/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51"/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51"/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51"/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51"/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51"/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51"/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51"/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51"/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51"/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51"/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51"/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51"/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51"/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51"/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51"/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51"/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51"/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51"/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51"/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51"/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51"/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51"/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51"/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51"/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51"/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51"/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51"/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51"/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51"/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51"/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51"/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51"/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51"/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51"/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51"/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51"/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51"/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51"/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51"/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51"/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51"/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51"/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51"/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51"/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51"/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51"/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51"/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51"/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51"/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51"/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51"/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51"/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51"/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51"/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51"/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51"/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51"/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51"/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51"/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51"/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51"/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51"/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51"/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51"/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51"/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51"/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51"/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51"/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51"/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51"/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51"/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51"/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51"/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51"/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51"/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51"/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51"/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51"/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51"/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51"/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51"/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51"/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51"/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51"/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51"/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51"/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51"/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51"/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51"/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51"/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51"/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51"/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51"/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51"/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51"/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51"/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51"/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51"/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51"/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51"/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51"/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51"/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51"/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51"/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51"/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51"/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51"/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51"/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51"/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51"/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51"/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51"/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51"/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51"/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51"/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51"/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51"/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51"/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51"/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51"/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51"/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51"/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51"/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51"/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51"/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51"/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51"/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51"/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51"/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51"/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51"/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51"/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51"/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51"/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51"/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51"/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51"/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51"/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51"/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51"/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51"/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51"/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51"/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51"/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51"/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51"/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51"/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51"/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51"/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51"/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51"/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51"/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51"/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51"/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51"/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51"/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51"/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51"/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51"/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51"/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51"/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51"/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51"/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51"/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51"/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51"/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51"/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51"/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51"/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51"/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51"/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51"/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51"/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51"/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51"/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51"/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51"/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51"/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51"/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51"/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51"/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51"/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51"/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51"/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51"/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51"/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51"/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51"/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51"/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51"/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51"/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51"/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51"/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51"/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51"/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51"/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51"/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51"/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51"/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51"/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51"/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51"/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51"/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51"/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51"/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51"/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51"/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51"/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51"/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51"/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51"/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51"/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51"/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51"/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51"/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51"/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51"/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51"/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51"/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51"/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51"/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51"/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51"/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51"/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51"/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51"/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51"/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51"/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51"/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51"/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51"/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51"/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51"/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51"/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51"/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51"/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51"/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51"/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51"/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51"/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51"/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51"/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51"/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51"/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51"/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51"/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51"/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51"/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51"/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51"/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51"/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51"/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51"/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51"/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51"/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51"/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51"/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51"/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51"/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51"/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51"/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51"/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51"/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51"/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51"/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51"/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51"/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51"/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51"/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51"/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51"/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51"/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51"/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51"/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51"/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51"/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51"/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51"/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51"/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51"/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51"/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51"/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51"/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51"/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51"/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51"/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51"/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51"/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51"/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51"/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51"/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51"/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51"/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51"/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51"/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51"/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51"/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51"/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51"/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51"/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51"/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51"/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51"/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51"/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51"/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51"/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51"/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51"/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51"/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51"/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51"/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51"/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51"/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51"/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51"/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51"/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51"/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51"/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51"/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51"/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51"/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51"/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51"/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51"/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51"/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51"/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51"/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51"/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51"/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51"/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51"/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51"/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51"/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51"/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51"/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51"/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51"/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51"/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51"/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51"/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51"/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51"/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51"/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51"/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51"/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51"/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51"/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51"/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51"/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51"/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51"/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51"/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51"/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51"/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51"/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51"/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51"/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51"/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51"/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51"/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51"/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51"/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51"/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51"/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51"/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51"/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51"/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51"/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51"/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51"/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51"/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51"/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51"/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51"/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51"/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51"/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51"/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51"/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51"/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51"/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51"/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51"/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51"/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51"/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51"/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51"/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51"/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51"/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51"/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51"/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51"/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51"/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51"/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51"/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51"/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51"/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51"/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51"/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51"/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51"/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51"/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51"/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51"/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51"/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51"/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51"/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51"/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51"/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51"/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51"/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51"/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51"/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51"/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51"/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51"/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51"/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51"/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51"/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51"/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51"/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51"/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51"/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51"/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51"/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51"/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51"/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51"/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51"/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51"/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51"/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51"/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51"/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51"/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51"/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51"/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51"/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51"/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51"/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51"/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51"/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51"/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51"/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51"/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51"/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51"/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51"/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51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51"/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51"/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51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51"/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51"/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51"/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51"/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51"/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51"/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51"/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51"/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51"/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51"/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51"/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51"/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51"/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51"/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51"/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51"/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51"/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51"/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51"/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51"/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51"/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51"/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51"/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51"/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51"/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51"/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51"/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51"/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51"/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51"/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51"/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51"/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51"/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51"/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51"/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51"/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51"/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51"/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51"/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51"/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51"/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51"/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51"/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51"/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51"/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51"/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51"/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51"/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51"/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51"/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51"/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51"/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51"/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51"/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51"/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51"/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51"/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51"/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51"/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51"/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51"/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51"/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51"/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51"/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51"/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51"/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51"/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51"/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51"/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51"/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51"/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51"/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51"/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51"/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51"/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51"/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51"/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51"/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51"/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51"/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51"/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51"/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51"/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51"/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51"/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51"/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51"/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51"/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51"/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51"/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51"/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51"/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51"/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51"/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51"/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51"/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51"/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51"/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51"/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51"/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51"/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51"/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51"/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51"/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51"/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51"/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51"/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51"/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51"/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51"/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51"/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51"/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51"/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51"/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51"/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51"/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51"/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51"/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51"/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51"/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51"/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51"/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51"/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51"/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51"/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51"/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51"/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51"/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51"/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51"/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51"/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51"/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51"/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51"/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51"/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51"/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51"/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51"/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51"/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51"/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51"/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51"/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51"/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51"/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51"/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51"/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51"/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51"/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51"/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51"/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51"/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51"/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51"/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51"/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51"/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51"/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51"/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51"/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51"/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51"/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51"/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51"/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51"/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51"/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51"/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51"/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51"/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51"/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51"/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51"/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51"/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51"/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51"/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51"/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51"/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51"/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51"/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51"/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51"/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51"/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51"/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51"/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51"/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51"/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51"/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51"/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51"/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51"/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51"/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51"/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51"/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51"/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51"/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51"/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51"/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51"/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51"/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51"/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51"/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51"/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51"/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51"/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51"/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51"/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51"/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51"/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51"/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51"/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51"/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51"/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51"/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51"/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51"/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51"/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51"/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51"/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51"/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51"/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51"/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51"/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51"/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51"/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51"/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51"/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51"/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51"/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51"/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51"/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51"/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51"/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51"/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51"/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51"/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51"/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51"/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51"/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51"/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51"/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51"/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51"/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51"/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51"/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51"/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51"/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51"/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51"/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51"/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51"/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51"/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51"/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51"/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51"/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51"/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51"/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51"/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51"/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51"/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51"/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51"/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51"/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51"/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51"/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51"/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51"/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51"/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51"/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51"/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51"/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51"/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51"/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51"/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51"/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51"/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51"/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51"/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51"/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51"/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51"/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51"/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51"/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51"/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51"/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51"/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51"/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51"/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51"/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51"/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51"/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51"/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51"/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51"/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51"/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51"/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51"/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51"/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51"/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51"/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51"/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51"/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51"/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51"/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51"/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51"/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51"/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51"/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51"/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51"/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51"/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51"/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51"/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51"/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51"/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51"/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51"/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51"/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51"/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51"/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51"/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51"/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51"/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51"/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51"/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51"/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51"/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51"/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51"/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51"/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51"/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51"/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51"/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51"/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51"/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51"/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51"/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51"/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51"/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51"/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51"/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51"/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51"/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51"/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51"/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51"/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51"/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51"/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51"/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51"/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51"/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51"/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51"/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51"/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51"/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51"/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51"/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51"/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51"/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51"/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51"/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51"/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51"/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51"/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51"/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51"/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51"/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51"/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51"/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51"/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51"/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51"/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51"/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51"/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51"/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51"/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51"/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51"/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51"/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51"/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51"/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51"/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51"/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51"/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51"/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51"/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51"/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51"/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51"/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51"/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51"/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51"/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51"/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51"/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51"/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51"/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51"/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51"/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51"/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51"/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51"/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51"/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51"/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51"/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51"/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51"/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51"/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51"/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51"/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51"/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51"/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51"/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51"/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51"/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51"/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51"/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51"/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51"/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51"/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51"/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51"/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51"/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51"/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51"/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51"/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51"/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51"/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51"/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51"/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51"/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51"/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51"/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51"/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51"/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51"/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51"/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51"/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51"/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51"/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51"/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51"/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51"/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51"/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51"/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51"/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51"/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51"/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51"/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51"/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51"/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51"/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51"/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51"/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51"/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51"/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51"/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51"/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51"/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51"/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51"/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51"/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51"/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51"/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51"/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51"/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51"/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51"/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51"/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51"/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51"/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51"/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51"/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51"/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51"/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51"/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51"/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51"/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51"/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51"/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51"/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51"/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51"/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51"/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51"/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51"/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51"/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51"/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51"/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51"/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51"/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51"/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51"/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51"/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51"/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51"/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51"/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51"/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51"/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51"/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51"/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51"/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51"/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51"/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51"/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51"/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51"/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51"/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51"/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51"/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51"/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51"/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51"/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51"/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51"/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51"/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51"/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51"/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51"/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51"/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51"/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51"/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51"/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51"/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51"/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51"/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51"/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51"/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51"/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51"/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51"/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51"/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51"/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51"/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51"/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51"/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51"/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51"/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51"/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51"/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51"/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51"/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51"/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51"/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51"/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51"/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51"/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51"/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51"/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51"/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51"/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51"/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51"/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51"/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51"/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51"/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51"/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51"/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51"/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51"/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51"/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51"/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51"/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51"/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51"/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51"/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51"/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51"/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51"/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51"/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51"/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51"/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51"/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51"/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51"/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51"/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51"/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51"/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51"/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51"/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51"/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51"/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51"/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51"/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51"/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51"/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51"/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51"/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51"/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51"/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51"/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51"/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51"/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51"/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51"/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51"/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51"/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51"/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51"/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51"/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51"/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51"/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51"/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51"/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51"/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51"/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51"/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51"/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51"/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51"/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51"/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51"/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51"/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51"/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51"/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51"/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51"/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51"/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51"/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51"/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51"/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51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51"/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51"/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51"/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51"/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51"/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51"/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51"/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51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51"/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51"/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51"/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51"/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51"/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51"/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51"/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51"/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51"/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51"/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51"/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51"/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51"/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51"/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51"/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51"/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51"/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51"/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51"/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51"/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51"/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51"/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51"/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51"/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51"/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51"/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51"/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51"/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51"/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51"/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51"/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51"/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51"/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51"/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51"/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51"/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51"/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51"/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51"/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51"/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51"/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51"/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51"/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51"/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51"/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51"/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51"/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51"/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51"/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51"/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51"/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51"/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51"/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51"/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51"/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51"/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51"/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51"/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51"/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51"/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51"/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51"/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51"/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51"/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51"/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51"/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51"/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51"/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51"/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51"/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51"/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51"/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51"/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51"/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51"/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51"/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51"/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51"/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51"/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51"/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51"/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51"/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51"/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51"/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51"/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51"/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51"/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51"/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51"/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51"/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51"/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51"/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51"/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51"/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51"/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51"/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51"/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51"/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51"/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51"/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51"/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51"/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51"/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51"/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51"/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51"/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51"/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51"/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51"/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51"/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51"/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51"/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51"/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51"/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51"/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51"/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51"/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51"/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51"/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51"/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51"/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51"/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51"/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51"/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51"/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51"/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51"/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51"/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51"/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51"/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51"/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51"/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51"/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51"/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51"/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51"/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51"/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51"/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51"/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51"/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51"/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51"/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51"/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51"/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51"/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51"/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51"/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51"/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51"/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51"/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51"/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51"/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51"/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51"/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51"/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51"/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51"/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51"/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51"/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51"/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51"/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51"/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51"/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51"/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51"/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51"/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51"/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51"/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51"/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51"/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51"/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51"/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51"/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51"/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51"/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51"/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51"/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51"/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51"/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51"/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51"/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51"/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51"/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51"/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51"/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51"/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51"/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51"/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51"/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51"/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51"/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51"/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51"/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51"/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51"/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51"/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51"/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51"/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51"/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51"/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51"/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51"/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51"/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51"/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51"/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51"/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51"/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51"/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51"/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51"/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51"/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51"/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51"/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51"/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51"/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51"/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51"/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51"/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51"/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51"/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51"/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51"/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51"/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51"/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51"/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51"/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51"/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51"/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51"/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51"/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51"/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51"/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51"/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51"/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51"/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51"/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51"/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51"/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51"/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51"/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51"/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51"/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51"/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51"/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51"/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51"/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51"/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51"/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51"/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51"/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51"/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51"/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51"/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51"/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51"/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51"/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51"/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51"/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51"/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51"/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51"/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51"/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51"/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51"/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51"/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51"/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51"/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51"/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51"/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51"/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51"/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51"/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51"/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51"/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51"/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51"/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51"/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51"/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51"/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51"/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51"/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51"/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51"/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51"/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51"/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51"/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51"/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51"/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51"/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51"/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51"/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51"/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51"/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51"/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51"/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51"/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51"/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51"/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51"/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51"/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51"/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51"/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51"/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51"/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51"/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51"/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51"/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51"/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51"/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51"/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51"/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51"/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51"/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51"/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51"/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51"/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51"/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51"/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51"/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51"/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51"/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51"/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51"/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51"/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51"/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51"/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51"/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51"/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51"/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51"/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51"/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51"/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51"/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51"/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51"/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51"/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51"/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51"/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51"/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51"/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51"/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51"/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51"/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51"/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51"/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51"/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51"/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51"/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51"/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51"/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51"/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51"/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51"/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51"/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51"/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51"/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51"/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51"/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51"/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51"/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51"/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51"/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51"/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51"/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51"/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51"/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51"/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51"/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51"/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51"/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51"/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51"/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51"/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51"/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51"/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51"/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51"/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51"/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51"/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51"/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51"/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51"/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51"/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51"/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51"/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51"/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51"/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51"/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51"/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51"/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51"/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51"/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51"/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51"/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51"/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51"/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51"/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51"/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51"/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51"/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51"/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51"/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51"/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51"/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51"/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51"/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51"/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51"/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51"/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51"/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51"/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51"/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51"/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51"/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51"/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51"/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51"/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51"/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51"/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51"/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51"/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51"/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51"/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51"/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51"/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51"/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51"/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51"/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51"/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51"/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51"/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51"/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51"/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51"/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51"/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51"/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51"/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51"/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51"/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51"/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51"/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51"/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51"/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51"/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51"/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51"/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51"/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51"/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51"/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51"/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51"/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51"/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51"/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51"/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51"/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51"/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51"/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51"/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51"/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51"/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51"/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51"/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51"/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51"/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51"/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51"/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51"/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51"/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51"/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51"/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51"/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51"/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51"/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51"/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51"/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51"/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51"/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51"/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51"/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51"/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51"/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51"/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51"/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51"/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51"/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51"/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51"/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51"/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51"/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51"/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51"/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51"/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51"/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51"/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51"/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51"/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51"/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51"/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51"/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51"/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51"/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51"/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51"/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51"/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51"/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51"/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51"/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51"/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51"/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51"/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51"/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51"/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51"/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51"/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51"/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51"/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51"/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51"/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51"/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51"/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51"/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51"/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51"/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51"/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51"/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51"/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51"/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51"/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51"/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51"/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51"/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51"/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51"/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51"/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51"/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51"/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51"/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51"/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51"/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51"/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51"/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51"/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51"/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51"/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51"/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51"/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51"/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51"/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51"/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51"/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51"/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51"/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51"/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51"/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51"/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51"/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51"/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51"/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51"/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51"/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51"/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51"/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51"/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51"/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51"/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51"/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51"/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51"/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51"/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51"/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51"/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51"/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51"/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51"/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51"/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51"/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51"/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51"/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51"/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51"/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51"/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51"/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51"/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51"/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51"/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51"/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51"/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51"/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51"/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51"/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51"/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51"/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51"/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51"/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51"/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51"/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51"/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51"/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51"/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51"/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51"/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51"/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51"/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51"/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51"/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51"/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51"/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51"/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51"/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51"/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51"/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51"/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51"/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51"/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51"/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51"/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51"/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51"/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51"/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51"/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51"/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51"/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51"/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51"/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51"/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51"/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51"/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51"/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51"/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51"/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51"/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51"/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51"/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51"/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51"/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51"/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51"/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51"/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51"/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51"/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51"/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51"/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51"/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51"/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51"/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51"/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51"/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51"/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51"/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51"/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51"/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51"/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51"/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51"/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51"/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51"/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51"/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51"/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51"/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51"/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51"/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51"/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51"/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51"/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51"/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51"/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51"/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51"/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51"/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51"/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51"/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51"/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51"/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51"/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51"/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51"/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51"/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51"/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51"/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51"/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51"/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51"/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51"/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51"/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51"/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51"/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51"/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51"/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51"/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51"/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51"/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51"/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51"/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51"/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51"/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51"/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51"/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51"/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51"/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51"/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51"/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51"/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51"/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51"/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51"/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51"/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51"/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51"/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51"/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51"/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51"/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51"/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51"/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51"/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51"/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51"/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51"/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51"/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51"/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51"/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51"/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51"/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51"/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51"/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51"/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51"/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51"/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51"/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51"/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51"/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51"/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51"/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51"/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51"/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51"/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51"/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51"/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51"/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51"/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51"/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51"/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51"/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51"/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51"/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51"/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51"/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51"/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51"/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51"/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51"/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51"/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51"/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51"/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51"/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51"/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51"/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51"/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51"/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51"/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51"/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51"/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51"/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51"/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51"/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51"/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51"/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51"/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51"/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51"/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51"/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51"/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51"/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51"/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51"/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51"/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51"/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51"/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51"/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51"/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51"/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51"/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51"/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51"/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51"/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51"/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51"/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51"/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51"/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51"/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51"/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51"/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51"/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51"/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51"/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51"/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51"/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51"/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51"/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51"/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51"/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51"/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51"/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51"/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51"/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51"/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51"/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51"/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51"/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51"/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51"/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51"/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51"/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51"/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51"/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51"/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51"/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51"/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51"/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51"/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51"/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51"/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51"/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51"/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51"/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51"/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51"/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51"/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51"/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51"/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51"/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51"/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51"/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51"/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51"/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51"/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51"/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51"/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51"/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51"/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51"/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51"/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51"/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51"/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51"/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51"/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51"/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51"/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51"/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51"/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51"/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51"/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51"/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51"/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51"/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51"/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51"/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51"/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51"/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51"/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51"/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51"/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51"/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51"/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51"/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51"/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51"/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51"/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51"/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51"/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51"/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51"/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51"/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51"/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51"/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51"/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51"/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51"/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51"/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51"/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51"/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51"/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51"/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51"/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51"/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51"/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51"/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51"/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51"/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51"/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51"/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51"/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51"/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51"/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51"/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51"/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51"/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51"/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51"/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51"/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51"/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51"/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51"/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51"/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51"/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51"/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51"/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51"/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51"/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51"/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51"/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51"/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51"/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51"/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51"/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51"/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51"/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51"/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51"/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51"/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51"/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51"/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51"/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51"/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51"/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51"/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51"/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51"/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51"/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51"/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51"/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51"/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51"/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51"/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51"/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51"/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51"/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51"/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51"/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51"/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51"/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51"/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51"/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51"/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51"/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51"/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51"/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51"/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51"/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51"/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51"/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51"/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51"/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51"/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51"/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51"/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51"/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51"/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51"/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51"/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51"/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51"/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51"/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51"/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51"/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51"/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51"/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51"/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51"/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51"/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51"/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51"/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51"/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51"/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51"/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51"/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51"/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51"/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51"/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51"/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51"/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51"/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51"/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51"/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51"/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51"/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51"/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51"/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51"/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51"/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51"/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51"/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51"/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51"/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51"/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51"/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51"/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51"/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51"/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51"/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51"/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51"/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51"/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51"/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51"/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51"/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51"/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51"/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51"/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51"/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51"/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51"/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51"/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51"/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51"/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51"/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51"/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51"/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51"/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51"/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51"/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51"/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51"/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51"/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51"/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51"/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51"/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51"/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51"/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51"/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51"/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51"/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51"/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51"/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51"/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51"/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51"/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51"/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51"/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51"/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51"/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51"/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51"/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51"/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51"/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51"/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51"/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51"/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51"/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51"/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51"/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51"/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51"/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51"/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51"/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51"/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51"/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51"/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51"/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51"/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51"/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51"/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51"/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51"/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51"/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51"/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51"/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51"/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51"/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51"/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51"/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51"/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51"/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51"/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51"/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51"/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51"/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51"/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51"/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51"/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51"/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51"/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51"/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51"/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51"/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51"/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51"/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51"/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51"/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51"/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51"/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51"/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51"/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51"/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51"/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51"/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51"/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51"/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51"/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51"/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51"/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51"/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51"/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51"/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51"/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51"/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51"/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51"/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51"/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51"/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51"/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51"/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51"/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51"/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51"/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51"/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51"/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51"/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51"/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51"/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51"/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51"/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51"/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51"/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51"/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51"/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51"/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51"/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51"/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51"/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51"/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51"/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51"/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51"/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51"/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51"/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51"/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51"/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51"/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51"/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51"/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51"/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51"/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51"/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51"/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51"/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51"/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51"/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51"/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51"/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51"/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51"/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51"/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51"/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51"/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51"/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51"/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51"/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51"/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51"/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51"/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51"/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51"/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51"/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51"/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51"/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51"/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51"/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51"/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51"/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51"/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51"/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51"/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51"/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51"/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51"/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51"/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51"/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51"/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51"/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51"/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51"/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51"/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51"/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51"/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51"/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51"/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51"/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51"/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51"/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51"/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51"/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51"/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51"/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51"/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51"/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51"/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51"/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51"/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51"/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51"/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51"/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51"/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51"/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51"/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51"/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51"/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51"/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51"/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51"/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51"/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51"/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51"/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51"/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51"/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51"/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51"/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51"/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51"/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51"/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51"/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51"/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51"/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51"/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51"/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51"/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51"/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51"/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51"/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51"/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51"/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51"/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51"/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51"/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51"/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51"/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51"/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51"/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51"/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51"/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51"/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51"/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51"/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51"/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51"/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51"/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51"/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51"/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51"/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51"/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51"/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51"/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51"/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51"/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51"/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51"/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51"/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51"/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51"/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51"/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51"/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51"/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51"/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51"/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51"/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51"/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51"/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51"/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51"/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51"/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51"/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51"/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51"/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51"/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51"/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51"/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51"/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51"/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51"/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51"/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51"/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51"/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51"/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51"/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51"/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51"/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51"/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51"/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51"/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51"/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51"/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51"/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51"/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51"/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51"/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51"/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51"/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51"/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51"/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51"/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51"/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51"/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51"/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51"/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51"/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51"/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51"/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51"/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51"/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51"/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51"/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51"/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51"/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51"/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51"/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51"/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51"/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51"/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51"/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51"/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51"/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51"/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51"/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51"/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51"/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51"/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51"/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51"/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51"/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51"/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51"/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51"/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51"/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51"/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51"/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51"/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51"/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51"/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51"/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51"/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51"/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51"/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51"/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51"/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51"/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51"/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51"/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51"/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51"/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51"/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51"/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51"/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51"/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51"/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51"/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51"/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51"/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51"/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51"/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51"/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51"/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51"/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51"/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51"/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51"/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51"/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51"/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51"/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51"/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51"/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51"/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51"/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51"/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51"/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51"/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51"/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51"/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51"/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51"/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51"/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51"/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51"/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51"/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51"/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51"/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51"/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51"/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51"/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51"/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51"/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51"/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51"/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51"/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51"/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51"/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51"/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51"/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51"/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51"/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51"/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51"/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51"/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51"/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51"/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51"/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51"/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51"/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51"/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51"/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51"/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51"/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51"/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51"/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51"/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51"/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51"/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51"/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51"/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51"/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51"/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51"/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51"/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51"/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51"/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51"/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51"/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51"/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51"/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51"/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51"/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51"/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51"/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51"/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51"/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51"/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51"/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51"/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51"/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51"/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51"/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51"/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51"/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51"/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51"/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51"/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51"/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51"/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51"/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51"/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51"/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51"/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51"/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51"/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51"/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51"/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51"/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51"/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51"/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51"/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51"/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51"/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51"/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51"/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51"/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51"/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51"/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51"/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51"/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51"/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51"/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51"/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51"/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51"/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51"/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51"/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51"/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51"/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51"/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51"/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51"/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51"/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51"/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51"/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51"/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51"/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51"/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51"/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51"/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51"/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51"/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51"/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51"/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51"/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51"/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51"/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51"/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51"/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51"/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51"/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51"/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51"/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51"/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51"/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51"/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51"/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51"/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51"/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51"/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51"/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51"/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51"/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51"/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51"/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51"/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51"/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51"/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51"/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51"/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51"/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51"/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51"/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51"/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51"/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51"/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51"/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51"/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51"/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51"/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51"/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51"/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51"/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51"/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51"/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51"/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51"/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51"/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51"/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51"/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51"/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51"/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51"/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51"/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51"/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51"/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51"/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51"/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51"/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51"/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51"/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51"/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51"/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51"/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51"/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51"/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51"/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51"/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51"/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51"/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51"/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51"/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51"/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51"/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51"/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51"/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51"/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51"/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51"/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51"/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51"/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51"/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51"/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51"/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51"/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51"/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51"/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51"/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51"/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51"/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51"/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51"/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51"/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51"/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51"/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51"/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51"/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51"/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51"/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51"/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51"/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51"/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51"/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51"/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51"/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51"/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51"/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51"/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51"/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51"/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51"/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51"/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51"/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51"/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51"/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51"/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51"/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51"/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51"/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51"/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51"/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51"/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51"/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51"/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51"/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51"/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51"/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51"/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51"/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51"/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51"/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51"/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51"/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51"/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51"/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51"/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51"/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51"/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51"/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51"/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51"/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51"/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51"/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51"/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51"/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51"/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51"/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51"/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51"/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51"/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51"/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51"/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51"/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51"/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51"/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51"/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51"/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51"/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51"/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51"/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51"/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51"/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51"/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51"/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51"/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51"/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51"/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51"/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51"/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51"/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51"/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51"/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51"/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51"/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51"/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51"/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51"/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51"/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51"/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51"/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51"/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51"/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51"/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51"/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51"/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51"/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51"/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51"/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51"/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51"/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51"/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51"/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51"/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51"/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51"/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51"/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51"/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51"/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51"/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51"/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51"/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51"/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51"/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51"/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51"/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51"/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51"/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51"/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51"/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51"/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51"/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51"/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51"/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51"/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51"/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51"/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51"/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51"/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51"/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51"/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51"/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51"/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51"/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51"/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51"/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51"/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51"/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51"/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51"/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51"/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51"/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51"/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51"/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51"/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51"/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51"/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51"/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51"/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51"/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51"/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51"/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51"/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51"/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51"/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51"/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51"/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51"/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51"/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51"/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51"/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51"/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51"/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51"/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51"/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51"/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51"/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51"/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51"/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51"/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51"/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51"/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51"/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51"/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51"/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51"/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51"/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51"/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51"/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51"/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51"/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51"/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51"/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51"/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51"/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51"/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51"/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51"/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51"/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51"/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51"/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51"/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51"/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51"/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51"/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51"/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51"/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51"/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51"/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51"/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51"/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51"/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51"/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51"/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51"/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51"/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51"/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51"/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51"/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51"/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51"/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51"/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51"/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51"/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51"/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51"/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51"/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51"/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51"/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51"/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51"/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51"/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51"/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51"/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51"/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51"/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51"/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51"/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51"/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51"/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51"/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51"/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51"/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51"/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51"/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51"/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51"/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51"/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51"/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51"/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51"/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51"/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51"/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51"/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51"/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51"/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51"/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51"/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51"/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51"/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51"/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51"/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51"/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51"/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51"/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51"/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51"/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51"/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51"/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51"/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51"/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51"/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51"/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51"/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51"/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51"/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51"/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51"/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51"/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51"/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51"/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51"/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51"/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51"/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51"/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51"/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51"/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51"/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51"/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51"/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51"/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51"/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51"/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51"/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51"/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51"/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51"/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51"/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51"/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51"/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51"/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51"/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51"/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51"/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51"/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51"/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51"/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51"/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51"/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51"/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51"/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51"/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51"/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51"/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51"/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51"/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51"/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51"/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51"/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51"/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51"/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51"/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51"/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51"/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51"/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51"/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51"/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51"/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51"/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51"/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51"/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51"/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51"/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51"/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51"/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51"/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51"/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51"/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51"/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51"/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51"/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51"/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51"/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51"/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51"/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51"/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51"/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51"/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51"/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51"/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51"/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51"/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51"/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51"/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51"/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51"/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51"/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51"/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51"/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51"/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51"/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51"/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51"/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51"/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51"/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51"/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51"/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51"/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51"/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51"/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51"/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51"/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51"/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51"/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51"/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51"/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51"/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51"/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51"/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51"/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51"/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51"/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51"/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51"/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51"/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51"/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51"/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51"/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51"/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51"/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51"/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51"/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51"/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51"/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51"/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51"/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51"/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51"/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51"/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51"/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51"/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51"/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51"/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51"/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51"/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51"/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51"/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51"/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51"/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51"/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51"/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51"/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51"/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51"/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51"/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51"/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51"/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51"/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51"/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51"/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51"/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51"/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51"/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51"/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51"/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51"/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51"/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51"/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51"/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51"/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51"/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51"/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51"/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51"/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51"/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51"/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51"/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51"/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51"/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51"/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51"/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51"/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51"/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51"/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51"/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51"/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51"/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51"/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51"/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51"/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51"/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51"/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51"/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51"/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51"/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51"/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51"/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51"/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51"/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51"/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51"/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51"/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51"/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51"/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51"/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51"/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51"/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51"/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51"/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51"/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51"/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51"/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51"/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51"/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51"/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51"/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51"/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51"/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51"/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51"/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51"/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51"/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51"/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51"/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51"/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51"/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51"/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51"/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51"/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51"/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51"/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51"/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51"/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51"/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51"/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51"/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51"/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51"/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51"/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51"/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51"/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51"/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51"/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51"/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51"/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51"/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51"/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51"/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51"/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51"/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51"/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51"/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51"/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51"/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51"/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51"/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51"/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51"/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51"/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51"/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51"/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51"/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51"/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51"/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51"/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51"/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51"/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51"/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51"/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51"/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51"/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51"/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51"/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51"/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51"/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51"/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51"/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51"/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51"/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51"/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51"/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51"/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51"/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51"/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51"/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51"/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51"/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51"/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51"/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51"/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51"/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51"/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51"/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51"/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51"/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51"/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51"/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51"/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51"/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51"/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51"/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51"/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51"/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51"/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51"/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51"/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51"/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51"/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51"/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51"/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51"/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51"/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51"/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51"/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51"/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51"/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51"/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51"/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51"/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51"/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51"/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51"/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51"/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51"/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51"/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51"/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51"/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51"/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51"/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51"/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51"/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51"/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51"/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51"/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51"/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51"/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51"/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51"/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51"/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51"/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51"/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51"/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51"/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51"/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51"/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51"/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51"/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51"/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51"/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51"/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51"/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51"/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51"/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51"/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51"/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51"/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51"/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51"/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51"/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51"/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51"/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51"/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51"/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51"/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51"/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51"/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51"/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51"/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51"/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51"/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51"/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51"/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51"/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51"/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51"/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51"/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51"/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51"/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51"/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51"/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51"/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51"/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51"/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51"/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51"/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51"/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51"/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51"/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51"/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51"/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51"/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51"/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51"/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51"/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51"/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51"/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51"/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51"/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51"/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51"/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51"/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51"/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51"/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51"/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51"/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51"/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51"/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51"/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51"/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51"/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51"/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51"/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51"/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51"/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51"/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51"/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51"/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51"/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37" name="Google Shape;8937;p52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8938" name="Google Shape;8938;p52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8939" name="Google Shape;8939;p52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0" name="Google Shape;8940;p52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1" name="Google Shape;8941;p52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2" name="Google Shape;8942;p52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3" name="Google Shape;8943;p52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4" name="Google Shape;8944;p52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5" name="Google Shape;8945;p52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46" name="Google Shape;8946;p52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8947" name="Google Shape;8947;p52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8" name="Google Shape;8948;p52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9" name="Google Shape;8949;p52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0" name="Google Shape;8950;p52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1" name="Google Shape;8951;p52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952" name="Google Shape;8952;p52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8953" name="Google Shape;8953;p52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954" name="Google Shape;8954;p52"/>
              <p:cNvCxnSpPr>
                <a:endCxn id="8955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56" name="Google Shape;8956;p52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57" name="Google Shape;8957;p52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58" name="Google Shape;8958;p52"/>
              <p:cNvCxnSpPr>
                <a:stCxn id="8955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8959" name="Google Shape;8959;p52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8960" name="Google Shape;8960;p52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61" name="Google Shape;8961;p52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962" name="Google Shape;8962;p52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52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964" name="Google Shape;8964;p52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8965" name="Google Shape;8965;p52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66" name="Google Shape;8966;p52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67" name="Google Shape;8967;p52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8968" name="Google Shape;8968;p52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69" name="Google Shape;8969;p52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970" name="Google Shape;8970;p52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52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971" name="Google Shape;8971;p52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972" name="Google Shape;8972;p52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73" name="Google Shape;8973;p52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974" name="Google Shape;8974;p52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8975" name="Google Shape;8975;p52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8976" name="Google Shape;8976;p52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77" name="Google Shape;8977;p52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78" name="Google Shape;8978;p52"/>
              <p:cNvCxnSpPr>
                <a:stCxn id="8979" idx="6"/>
                <a:endCxn id="8980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981" name="Google Shape;8981;p52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8982" name="Google Shape;8982;p52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80" name="Google Shape;8980;p52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3" name="Google Shape;8983;p52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84" name="Google Shape;8984;p52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8985" name="Google Shape;8985;p52"/>
              <p:cNvCxnSpPr>
                <a:stCxn id="8986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87" name="Google Shape;8987;p52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6" name="Google Shape;8986;p52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88" name="Google Shape;8988;p52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8989" name="Google Shape;8989;p52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90" name="Google Shape;8990;p52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1" name="Google Shape;8991;p52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92" name="Google Shape;8992;p52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993" name="Google Shape;8993;p52"/>
              <p:cNvCxnSpPr>
                <a:stCxn id="8994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979" name="Google Shape;8979;p52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4" name="Google Shape;8994;p52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995" name="Google Shape;8995;p52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8996" name="Google Shape;8996;p52"/>
            <p:cNvCxnSpPr>
              <a:stCxn id="8997" idx="4"/>
              <a:endCxn id="8998" idx="0"/>
            </p:cNvCxnSpPr>
            <p:nvPr/>
          </p:nvCxnSpPr>
          <p:spPr>
            <a:xfrm>
              <a:off x="929975" y="3577875"/>
              <a:ext cx="5916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99" name="Google Shape;8999;p52"/>
            <p:cNvCxnSpPr>
              <a:stCxn id="8998" idx="0"/>
              <a:endCxn id="9000" idx="4"/>
            </p:cNvCxnSpPr>
            <p:nvPr/>
          </p:nvCxnSpPr>
          <p:spPr>
            <a:xfrm rot="10800000" flipH="1">
              <a:off x="1521366" y="3578219"/>
              <a:ext cx="6867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01" name="Google Shape;9001;p52"/>
            <p:cNvCxnSpPr>
              <a:stCxn id="9000" idx="4"/>
              <a:endCxn id="9002" idx="0"/>
            </p:cNvCxnSpPr>
            <p:nvPr/>
          </p:nvCxnSpPr>
          <p:spPr>
            <a:xfrm>
              <a:off x="2208152" y="3577875"/>
              <a:ext cx="6867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03" name="Google Shape;9003;p52"/>
            <p:cNvCxnSpPr>
              <a:stCxn id="9002" idx="0"/>
              <a:endCxn id="9004" idx="4"/>
            </p:cNvCxnSpPr>
            <p:nvPr/>
          </p:nvCxnSpPr>
          <p:spPr>
            <a:xfrm rot="10800000" flipH="1">
              <a:off x="2894933" y="3578218"/>
              <a:ext cx="591600" cy="2748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004" name="Google Shape;9004;p52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0" name="Google Shape;9000;p52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7" name="Google Shape;8997;p52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2" name="Google Shape;9002;p52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8" name="Google Shape;8998;p52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05" name="Google Shape;9005;p52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006" name="Google Shape;9006;p52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52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52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52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52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11" name="Google Shape;9011;p52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012" name="Google Shape;9012;p52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52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52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52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52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52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18" name="Google Shape;9018;p52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019" name="Google Shape;9019;p52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9020" name="Google Shape;9020;p52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9021" name="Google Shape;9021;p52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9022" name="Google Shape;9022;p52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9023" name="Google Shape;9023;p52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024" name="Google Shape;9024;p52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5" name="Google Shape;9025;p52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6" name="Google Shape;9026;p52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027" name="Google Shape;9027;p52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028" name="Google Shape;9028;p52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52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52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031" name="Google Shape;9031;p52"/>
            <p:cNvCxnSpPr>
              <a:stCxn id="9028" idx="6"/>
              <a:endCxn id="9029" idx="2"/>
            </p:cNvCxnSpPr>
            <p:nvPr/>
          </p:nvCxnSpPr>
          <p:spPr>
            <a:xfrm>
              <a:off x="2414212" y="2496713"/>
              <a:ext cx="767700" cy="9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2" name="Google Shape;9032;p52"/>
            <p:cNvCxnSpPr>
              <a:stCxn id="9029" idx="4"/>
              <a:endCxn id="903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4" name="Google Shape;9034;p52"/>
            <p:cNvCxnSpPr>
              <a:stCxn id="9033" idx="6"/>
              <a:endCxn id="9030" idx="2"/>
            </p:cNvCxnSpPr>
            <p:nvPr/>
          </p:nvCxnSpPr>
          <p:spPr>
            <a:xfrm>
              <a:off x="2414212" y="3328316"/>
              <a:ext cx="767700" cy="9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5" name="Google Shape;9035;p52"/>
            <p:cNvCxnSpPr>
              <a:stCxn id="9030" idx="4"/>
              <a:endCxn id="903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033" name="Google Shape;9033;p52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52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52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038" name="Google Shape;9038;p52"/>
            <p:cNvCxnSpPr>
              <a:endCxn id="903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039" name="Google Shape;9039;p52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040" name="Google Shape;9040;p52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52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52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52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52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45" name="Google Shape;9045;p52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046" name="Google Shape;9046;p52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52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52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52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52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051" name="Google Shape;9051;p52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2" name="Google Shape;9052;p52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3" name="Google Shape;9053;p52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4" name="Google Shape;9054;p52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055" name="Google Shape;9055;p52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056" name="Google Shape;9056;p52"/>
            <p:cNvCxnSpPr>
              <a:stCxn id="9057" idx="2"/>
              <a:endCxn id="9058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059" name="Google Shape;9059;p52"/>
            <p:cNvCxnSpPr>
              <a:stCxn id="9060" idx="0"/>
              <a:endCxn id="9057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061" name="Google Shape;9061;p52"/>
            <p:cNvCxnSpPr>
              <a:stCxn id="9060" idx="2"/>
              <a:endCxn id="9062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063" name="Google Shape;9063;p52"/>
            <p:cNvCxnSpPr>
              <a:stCxn id="9064" idx="0"/>
              <a:endCxn id="9060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065" name="Google Shape;9065;p52"/>
            <p:cNvCxnSpPr>
              <a:stCxn id="9058" idx="2"/>
              <a:endCxn id="9066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9067" name="Google Shape;9067;p52"/>
            <p:cNvCxnSpPr>
              <a:stCxn id="9068" idx="0"/>
              <a:endCxn id="9058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9064" name="Google Shape;9064;p52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62" name="Google Shape;9062;p52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68" name="Google Shape;9068;p52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66" name="Google Shape;9066;p52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58" name="Google Shape;9058;p52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60" name="Google Shape;9060;p52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57" name="Google Shape;9057;p52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069" name="Google Shape;9069;p52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070" name="Google Shape;9070;p52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071" name="Google Shape;9071;p52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072" name="Google Shape;9072;p52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073" name="Google Shape;9073;p5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074" name="Google Shape;9074;p5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cxnSp>
          <p:nvCxnSpPr>
            <p:cNvPr id="9075" name="Google Shape;9075;p52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9076" name="Google Shape;9076;p52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077" name="Google Shape;9077;p52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078" name="Google Shape;9078;p52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079" name="Google Shape;9079;p5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080" name="Google Shape;9080;p5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081" name="Google Shape;9081;p52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82" name="Google Shape;9082;p52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083" name="Google Shape;9083;p52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084" name="Google Shape;9084;p5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085" name="Google Shape;9085;p5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086" name="Google Shape;9086;p52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87" name="Google Shape;9087;p52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088" name="Google Shape;9088;p52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089" name="Google Shape;9089;p5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9090" name="Google Shape;9090;p5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091" name="Google Shape;9091;p52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092" name="Google Shape;9092;p52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093" name="Google Shape;9093;p52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094" name="Google Shape;9094;p52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5" name="Google Shape;9095;p52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6" name="Google Shape;9096;p52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97" name="Google Shape;9097;p52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098" name="Google Shape;9098;p52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9" name="Google Shape;9099;p52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0" name="Google Shape;9100;p52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01" name="Google Shape;9101;p52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102" name="Google Shape;9102;p52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3" name="Google Shape;9103;p52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4" name="Google Shape;9104;p52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05" name="Google Shape;9105;p52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106" name="Google Shape;9106;p52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7" name="Google Shape;9107;p52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8" name="Google Shape;9108;p52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109" name="Google Shape;9109;p52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110" name="Google Shape;9110;p52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52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52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52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52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52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52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52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52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52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20" name="Google Shape;9120;p52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121" name="Google Shape;9121;p52"/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52"/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52"/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52"/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52"/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52"/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52"/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52"/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52"/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52"/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52"/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52"/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52"/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52"/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52"/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52"/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52"/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52"/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52"/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52"/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52"/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52"/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52"/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52"/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52"/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146" name="Google Shape;9146;p52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147" name="Google Shape;9147;p52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4E9E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8" name="Google Shape;9148;p52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9" name="Google Shape;9149;p52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0" name="Google Shape;9150;p52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1" name="Google Shape;9151;p52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2" name="Google Shape;9152;p52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52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4" name="Google Shape;9154;p52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5" name="Google Shape;9155;p52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6" name="Google Shape;9156;p52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7" name="Google Shape;9157;p52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8" name="Google Shape;9158;p52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9" name="Google Shape;9159;p52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0" name="Google Shape;9160;p52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1" name="Google Shape;9161;p52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2" name="Google Shape;9162;p52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3" name="Google Shape;9163;p52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4" name="Google Shape;9164;p52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5" name="Google Shape;9165;p52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6" name="Google Shape;9166;p52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167" name="Google Shape;9167;p52"/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52"/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52"/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52"/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52"/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52"/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52"/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52"/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52"/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52"/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52"/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52"/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52"/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52"/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81" name="Google Shape;9181;p52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182" name="Google Shape;9182;p52"/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52"/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52"/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52"/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52"/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52"/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52"/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52"/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52"/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52"/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52"/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52"/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52"/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52"/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52"/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52"/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52"/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52"/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52"/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52"/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52"/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52"/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52"/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52"/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52"/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52"/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52"/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52"/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52"/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52"/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52"/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52"/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14" name="Google Shape;9214;p52"/>
          <p:cNvGrpSpPr/>
          <p:nvPr/>
        </p:nvGrpSpPr>
        <p:grpSpPr>
          <a:xfrm rot="10800000" flipH="1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215" name="Google Shape;9215;p52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9216" name="Google Shape;9216;p52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52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52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52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52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21" name="Google Shape;9221;p52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222" name="Google Shape;9222;p52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9223" name="Google Shape;9223;p52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9224" name="Google Shape;9224;p52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225" name="Google Shape;9225;p52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26" name="Google Shape;9226;p52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27" name="Google Shape;9227;p52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28" name="Google Shape;9228;p52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29" name="Google Shape;9229;p52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30" name="Google Shape;9230;p52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31" name="Google Shape;9231;p52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232" name="Google Shape;9232;p52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9233" name="Google Shape;9233;p52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9234" name="Google Shape;9234;p52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235" name="Google Shape;9235;p52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236" name="Google Shape;9236;p52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237" name="Google Shape;9237;p52"/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9238" name="Google Shape;9238;p52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239" name="Google Shape;9239;p52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240" name="Google Shape;9240;p52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9241" name="Google Shape;9241;p52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242" name="Google Shape;9242;p52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243" name="Google Shape;9243;p52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244" name="Google Shape;9244;p52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245" name="Google Shape;9245;p52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246" name="Google Shape;9246;p52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247" name="Google Shape;9247;p52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248" name="Google Shape;9248;p52"/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249" name="Google Shape;9249;p52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250" name="Google Shape;9250;p52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251" name="Google Shape;9251;p52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9252" name="Google Shape;9252;p52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253" name="Google Shape;9253;p52"/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254" name="Google Shape;9254;p52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255" name="Google Shape;9255;p52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256" name="Google Shape;9256;p52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9257" name="Google Shape;9257;p52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9258" name="Google Shape;9258;p52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259" name="Google Shape;9259;p52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260" name="Google Shape;9260;p52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1" name="Google Shape;9261;p52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2" name="Google Shape;9262;p52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3" name="Google Shape;9263;p52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4" name="Google Shape;9264;p52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5" name="Google Shape;9265;p52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66" name="Google Shape;9266;p52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267" name="Google Shape;9267;p52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268" name="Google Shape;9268;p52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269" name="Google Shape;9269;p52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270" name="Google Shape;9270;p52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71" name="Google Shape;9271;p52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72" name="Google Shape;9272;p52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73" name="Google Shape;9273;p52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74" name="Google Shape;9274;p52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75" name="Google Shape;9275;p52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76" name="Google Shape;9276;p52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9277" name="Google Shape;9277;p52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8" name="Google Shape;9278;p52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279" name="Google Shape;9279;p52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280" name="Google Shape;9280;p52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281" name="Google Shape;9281;p52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282" name="Google Shape;9282;p52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283" name="Google Shape;9283;p52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84" name="Google Shape;9284;p52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85" name="Google Shape;9285;p52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86" name="Google Shape;9286;p52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87" name="Google Shape;9287;p52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88" name="Google Shape;9288;p52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289" name="Google Shape;9289;p52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9290" name="Google Shape;9290;p52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1" name="Google Shape;9291;p52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9292" name="Google Shape;9292;p52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293" name="Google Shape;9293;p52"/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52"/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52"/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52"/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52"/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9298" name="Google Shape;9298;p52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299" name="Google Shape;9299;p52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300" name="Google Shape;9300;p52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01" name="Google Shape;9301;p52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02" name="Google Shape;9302;p52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03" name="Google Shape;9303;p52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04" name="Google Shape;9304;p52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9305" name="Google Shape;9305;p52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306" name="Google Shape;9306;p52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307" name="Google Shape;9307;p52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8" name="Google Shape;9308;p52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9" name="Google Shape;9309;p52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10" name="Google Shape;9310;p52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311" name="Google Shape;9311;p52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312" name="Google Shape;9312;p52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313" name="Google Shape;9313;p52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14" name="Google Shape;9314;p52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15" name="Google Shape;9315;p52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316" name="Google Shape;9316;p52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317" name="Google Shape;9317;p52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18" name="Google Shape;9318;p52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319" name="Google Shape;9319;p52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320" name="Google Shape;9320;p52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321" name="Google Shape;9321;p52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22" name="Google Shape;9322;p52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23" name="Google Shape;9323;p52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324" name="Google Shape;9324;p52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325" name="Google Shape;9325;p52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26" name="Google Shape;9326;p52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327" name="Google Shape;9327;p52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328" name="Google Shape;9328;p52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329" name="Google Shape;9329;p52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30" name="Google Shape;9330;p52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31" name="Google Shape;9331;p52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332" name="Google Shape;9332;p52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333" name="Google Shape;9333;p52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34" name="Google Shape;9334;p52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9335" name="Google Shape;9335;p52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336" name="Google Shape;9336;p52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337" name="Google Shape;9337;p52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338" name="Google Shape;9338;p52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39" name="Google Shape;9339;p52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40" name="Google Shape;9340;p52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341" name="Google Shape;9341;p52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342" name="Google Shape;9342;p52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43" name="Google Shape;9343;p52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344" name="Google Shape;9344;p52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345" name="Google Shape;9345;p52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346" name="Google Shape;9346;p52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47" name="Google Shape;9347;p52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48" name="Google Shape;9348;p52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349" name="Google Shape;9349;p52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350" name="Google Shape;9350;p52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51" name="Google Shape;9351;p52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9352" name="Google Shape;9352;p52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353" name="Google Shape;9353;p52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354" name="Google Shape;9354;p52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55" name="Google Shape;9355;p52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56" name="Google Shape;9356;p52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357" name="Google Shape;9357;p52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358" name="Google Shape;9358;p52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59" name="Google Shape;9359;p52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64" name="Google Shape;9364;p53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365" name="Google Shape;9365;p53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366" name="Google Shape;9366;p53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367" name="Google Shape;9367;p53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</p:grpSp>
        <p:grpSp>
          <p:nvGrpSpPr>
            <p:cNvPr id="9368" name="Google Shape;9368;p53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369" name="Google Shape;9369;p53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370" name="Google Shape;9370;p53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371" name="Google Shape;9371;p53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372" name="Google Shape;9372;p53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9373" name="Google Shape;9373;p53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</p:grpSp>
        <p:grpSp>
          <p:nvGrpSpPr>
            <p:cNvPr id="9374" name="Google Shape;9374;p53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375" name="Google Shape;9375;p53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53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53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53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53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53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53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53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53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53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53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6" name="Google Shape;9386;p53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7" name="Google Shape;9387;p53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53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53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53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53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53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53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53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aphicFrame>
        <p:nvGraphicFramePr>
          <p:cNvPr id="9395" name="Google Shape;9395;p53"/>
          <p:cNvGraphicFramePr/>
          <p:nvPr/>
        </p:nvGraphicFramePr>
        <p:xfrm>
          <a:off x="5954575" y="2361200"/>
          <a:ext cx="2504100" cy="868600"/>
        </p:xfrm>
        <a:graphic>
          <a:graphicData uri="http://schemas.openxmlformats.org/drawingml/2006/table">
            <a:tbl>
              <a:tblPr>
                <a:noFill/>
                <a:tableStyleId>{635FD1CE-4E36-46CC-A095-9526FD18D754}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9396" name="Google Shape;9396;p53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397" name="Google Shape;9397;p53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398" name="Google Shape;9398;p53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9" name="Google Shape;9399;p53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0" name="Google Shape;9400;p53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53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53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53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53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53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53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53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53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53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53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53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2" name="Google Shape;9412;p53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3" name="Google Shape;9413;p53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4" name="Google Shape;9414;p53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5" name="Google Shape;9415;p53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6" name="Google Shape;9416;p53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7" name="Google Shape;9417;p53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8" name="Google Shape;9418;p53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9" name="Google Shape;9419;p53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0" name="Google Shape;9420;p53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1" name="Google Shape;9421;p53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22" name="Google Shape;9422;p53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423" name="Google Shape;9423;p53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4" name="Google Shape;9424;p53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5" name="Google Shape;9425;p53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6" name="Google Shape;9426;p53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427" name="Google Shape;9427;p53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53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53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53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9431" name="Google Shape;9431;p53"/>
          <p:cNvGraphicFramePr/>
          <p:nvPr/>
        </p:nvGraphicFramePr>
        <p:xfrm>
          <a:off x="5954600" y="1188950"/>
          <a:ext cx="2504100" cy="976500"/>
        </p:xfrm>
        <a:graphic>
          <a:graphicData uri="http://schemas.openxmlformats.org/drawingml/2006/table">
            <a:tbl>
              <a:tblPr>
                <a:noFill/>
                <a:tableStyleId>{635FD1CE-4E36-46CC-A095-9526FD18D754}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9432" name="Google Shape;9432;p53"/>
          <p:cNvGraphicFramePr/>
          <p:nvPr/>
        </p:nvGraphicFramePr>
        <p:xfrm>
          <a:off x="3375463" y="2361200"/>
          <a:ext cx="2363400" cy="868575"/>
        </p:xfrm>
        <a:graphic>
          <a:graphicData uri="http://schemas.openxmlformats.org/drawingml/2006/table">
            <a:tbl>
              <a:tblPr>
                <a:noFill/>
                <a:tableStyleId>{635FD1CE-4E36-46CC-A095-9526FD18D754}</a:tableStyleId>
              </a:tblPr>
              <a:tblGrid>
                <a:gridCol w="59085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pSp>
        <p:nvGrpSpPr>
          <p:cNvPr id="9433" name="Google Shape;9433;p53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434" name="Google Shape;9434;p53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435" name="Google Shape;9435;p53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6" name="Google Shape;9436;p53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7" name="Google Shape;9437;p53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8" name="Google Shape;9438;p53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9" name="Google Shape;9439;p53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40" name="Google Shape;9440;p53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441" name="Google Shape;9441;p53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2" name="Google Shape;9442;p53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3" name="Google Shape;9443;p53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4" name="Google Shape;9444;p53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5" name="Google Shape;9445;p53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46" name="Google Shape;9446;p53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447" name="Google Shape;9447;p53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8" name="Google Shape;9448;p53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9" name="Google Shape;9449;p53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0" name="Google Shape;9450;p53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1" name="Google Shape;9451;p53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52" name="Google Shape;9452;p53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453" name="Google Shape;9453;p53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4" name="Google Shape;9454;p53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5" name="Google Shape;9455;p53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6" name="Google Shape;9456;p53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7" name="Google Shape;9457;p53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58" name="Google Shape;9458;p53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459" name="Google Shape;9459;p53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0" name="Google Shape;9460;p53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1" name="Google Shape;9461;p53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2" name="Google Shape;9462;p53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3" name="Google Shape;9463;p53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64" name="Google Shape;9464;p53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465" name="Google Shape;9465;p53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6" name="Google Shape;9466;p53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7" name="Google Shape;9467;p53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8" name="Google Shape;9468;p53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9" name="Google Shape;9469;p53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aphicFrame>
        <p:nvGraphicFramePr>
          <p:cNvPr id="9470" name="Google Shape;9470;p53"/>
          <p:cNvGraphicFramePr/>
          <p:nvPr/>
        </p:nvGraphicFramePr>
        <p:xfrm>
          <a:off x="728250" y="2361200"/>
          <a:ext cx="2369800" cy="889350"/>
        </p:xfrm>
        <a:graphic>
          <a:graphicData uri="http://schemas.openxmlformats.org/drawingml/2006/table">
            <a:tbl>
              <a:tblPr>
                <a:noFill/>
                <a:tableStyleId>{635FD1CE-4E36-46CC-A095-9526FD18D754}</a:tableStyleId>
              </a:tblPr>
              <a:tblGrid>
                <a:gridCol w="59245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dirty="0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pSp>
        <p:nvGrpSpPr>
          <p:cNvPr id="9471" name="Google Shape;9471;p53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472" name="Google Shape;9472;p53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53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74" name="Google Shape;9474;p53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475" name="Google Shape;9475;p53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53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77" name="Google Shape;9477;p53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478" name="Google Shape;9478;p53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479" name="Google Shape;9479;p53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480" name="Google Shape;9480;p53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481" name="Google Shape;9481;p53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82" name="Google Shape;9482;p53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83" name="Google Shape;9483;p53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84" name="Google Shape;9484;p53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85" name="Google Shape;9485;p53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53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53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53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53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53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53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92" name="Google Shape;9492;p53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93" name="Google Shape;9493;p53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94" name="Google Shape;9494;p53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95" name="Google Shape;9495;p53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496" name="Google Shape;9496;p53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ABBCC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97" name="Google Shape;9497;p53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98" name="Google Shape;9498;p53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99" name="Google Shape;9499;p53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0" name="Google Shape;9500;p53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1" name="Google Shape;9501;p53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2" name="Google Shape;9502;p53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3" name="Google Shape;9503;p53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4" name="Google Shape;9504;p53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5" name="Google Shape;9505;p53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6" name="Google Shape;9506;p53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7" name="Google Shape;9507;p53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8" name="Google Shape;9508;p53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09" name="Google Shape;9509;p53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510" name="Google Shape;9510;p53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511" name="Google Shape;9511;p53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2" name="Google Shape;9512;p53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3" name="Google Shape;9513;p53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4" name="Google Shape;9514;p53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5" name="Google Shape;9515;p53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6" name="Google Shape;9516;p53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7" name="Google Shape;9517;p53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36851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8" name="Google Shape;9518;p53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476" h="2156" extrusionOk="0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19" name="Google Shape;9519;p53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43280" h="2156" extrusionOk="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20" name="Google Shape;9520;p53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797" h="2156" extrusionOk="0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21" name="Google Shape;9521;p53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6033" h="2156" extrusionOk="0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22" name="Google Shape;9522;p53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avLst/>
                <a:gdLst/>
                <a:ahLst/>
                <a:cxnLst/>
                <a:rect l="l" t="t" r="r" b="b"/>
                <a:pathLst>
                  <a:path w="45745" h="2144" extrusionOk="0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27" name="Google Shape;9527;p54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528" name="Google Shape;9528;p54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529" name="Google Shape;9529;p54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530" name="Google Shape;9530;p54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31" name="Google Shape;9531;p54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32" name="Google Shape;9532;p54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533" name="Google Shape;9533;p54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34" name="Google Shape;9534;p54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35" name="Google Shape;9535;p54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536" name="Google Shape;9536;p54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37" name="Google Shape;9537;p54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38" name="Google Shape;9538;p54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539" name="Google Shape;9539;p54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40" name="Google Shape;9540;p54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41" name="Google Shape;9541;p54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542" name="Google Shape;9542;p54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43" name="Google Shape;9543;p54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544" name="Google Shape;9544;p54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545" name="Google Shape;9545;p54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54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54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54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54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54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51" name="Google Shape;9551;p54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552" name="Google Shape;9552;p54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553" name="Google Shape;9553;p54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54" name="Google Shape;9554;p54"/>
              <p:cNvCxnSpPr>
                <a:stCxn id="9553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9555" name="Google Shape;9555;p54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556" name="Google Shape;9556;p54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57" name="Google Shape;9557;p54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9558" name="Google Shape;9558;p54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559" name="Google Shape;9559;p54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60" name="Google Shape;9560;p54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9561" name="Google Shape;9561;p54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562" name="Google Shape;9562;p54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63" name="Google Shape;9563;p54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9564" name="Google Shape;9564;p54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565" name="Google Shape;9565;p54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66" name="Google Shape;9566;p54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9567" name="Google Shape;9567;p54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568" name="Google Shape;9568;p54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54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54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54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72" name="Google Shape;9572;p54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573" name="Google Shape;9573;p54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54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54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54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77" name="Google Shape;9577;p54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578" name="Google Shape;9578;p54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579" name="Google Shape;9579;p54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0" name="Google Shape;9580;p54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581" name="Google Shape;9581;p54"/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82" name="Google Shape;9582;p54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583" name="Google Shape;9583;p54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54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585" name="Google Shape;9585;p54"/>
          <p:cNvSpPr/>
          <p:nvPr/>
        </p:nvSpPr>
        <p:spPr>
          <a:xfrm>
            <a:off x="8146351" y="3622703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586" name="Google Shape;9586;p54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587" name="Google Shape;9587;p54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54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89" name="Google Shape;9589;p54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590" name="Google Shape;9590;p54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54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592" name="Google Shape;9592;p54"/>
          <p:cNvSpPr/>
          <p:nvPr/>
        </p:nvSpPr>
        <p:spPr>
          <a:xfrm>
            <a:off x="6948464" y="3719100"/>
            <a:ext cx="609693" cy="673150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A5B7C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93" name="Google Shape;9593;p54"/>
          <p:cNvSpPr/>
          <p:nvPr/>
        </p:nvSpPr>
        <p:spPr>
          <a:xfrm rot="10800000">
            <a:off x="6354727" y="3716837"/>
            <a:ext cx="442939" cy="675638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5F7D9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594" name="Google Shape;9594;p54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595" name="Google Shape;9595;p54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54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54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54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99" name="Google Shape;9599;p54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600" name="Google Shape;9600;p54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54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54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54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54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05" name="Google Shape;9605;p54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606" name="Google Shape;9606;p54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54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54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09" name="Google Shape;9609;p54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610" name="Google Shape;9610;p54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611" name="Google Shape;9611;p54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9612" name="Google Shape;9612;p54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9613" name="Google Shape;9613;p54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614" name="Google Shape;9614;p54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9615" name="Google Shape;9615;p54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9616" name="Google Shape;9616;p54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617" name="Google Shape;9617;p54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9618" name="Google Shape;9618;p54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9619" name="Google Shape;9619;p54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620" name="Google Shape;9620;p54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9621" name="Google Shape;9621;p54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</p:grpSp>
      <p:grpSp>
        <p:nvGrpSpPr>
          <p:cNvPr id="9622" name="Google Shape;9622;p54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623" name="Google Shape;9623;p54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24" name="Google Shape;9624;p54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25" name="Google Shape;9625;p54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26" name="Google Shape;9626;p54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27" name="Google Shape;9627;p54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28" name="Google Shape;9628;p54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9629" name="Google Shape;9629;p54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630" name="Google Shape;9630;p54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631" name="Google Shape;9631;p54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2" name="Google Shape;9632;p54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3" name="Google Shape;9633;p54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4" name="Google Shape;9634;p54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5" name="Google Shape;9635;p54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6" name="Google Shape;9636;p54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7" name="Google Shape;9637;p54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8" name="Google Shape;9638;p54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639" name="Google Shape;9639;p54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0" name="Google Shape;9640;p54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1" name="Google Shape;9641;p54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2" name="Google Shape;9642;p54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3" name="Google Shape;9643;p54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4" name="Google Shape;9644;p54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5" name="Google Shape;9645;p54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9646" name="Google Shape;9646;p54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647" name="Google Shape;9647;p54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54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54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54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51" name="Google Shape;9651;p54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652" name="Google Shape;9652;p54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3" name="Google Shape;9653;p54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4" name="Google Shape;9654;p54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5" name="Google Shape;9655;p54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56" name="Google Shape;9656;p54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657" name="Google Shape;9657;p54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8" name="Google Shape;9658;p54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9" name="Google Shape;9659;p54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0" name="Google Shape;9660;p54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61" name="Google Shape;9661;p54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662" name="Google Shape;9662;p54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3" name="Google Shape;9663;p54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4" name="Google Shape;9664;p54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5" name="Google Shape;9665;p54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66" name="Google Shape;9666;p54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667" name="Google Shape;9667;p54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8" name="Google Shape;9668;p54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9" name="Google Shape;9669;p54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0" name="Google Shape;9670;p54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671" name="Google Shape;9671;p54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54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54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54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75" name="Google Shape;9675;p54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676" name="Google Shape;9676;p54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7" name="Google Shape;9677;p54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8" name="Google Shape;9678;p54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9" name="Google Shape;9679;p54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80" name="Google Shape;9680;p54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681" name="Google Shape;9681;p54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2" name="Google Shape;9682;p54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3" name="Google Shape;9683;p54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4" name="Google Shape;9684;p54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685" name="Google Shape;9685;p54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686" name="Google Shape;9686;p54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54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54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54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54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54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54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54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94" name="Google Shape;9694;p54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695" name="Google Shape;9695;p54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696" name="Google Shape;9696;p54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7" name="Google Shape;9697;p54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8" name="Google Shape;9698;p54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99" name="Google Shape;9699;p54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700" name="Google Shape;9700;p54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1" name="Google Shape;9701;p54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2" name="Google Shape;9702;p54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03" name="Google Shape;9703;p54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704" name="Google Shape;9704;p54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5" name="Google Shape;9705;p54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6" name="Google Shape;9706;p54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7" name="Google Shape;9707;p54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8" name="Google Shape;9708;p54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9" name="Google Shape;9709;p54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710" name="Google Shape;9710;p54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711" name="Google Shape;9711;p54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712" name="Google Shape;9712;p5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3" name="Google Shape;9713;p5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14" name="Google Shape;9714;p54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715" name="Google Shape;9715;p5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6" name="Google Shape;9716;p5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17" name="Google Shape;9717;p54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718" name="Google Shape;9718;p5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9" name="Google Shape;9719;p5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20" name="Google Shape;9720;p54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721" name="Google Shape;9721;p54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95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2" name="Google Shape;9722;p54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723" name="Google Shape;9723;p54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724" name="Google Shape;9724;p54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725" name="Google Shape;9725;p54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726" name="Google Shape;9726;p54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727" name="Google Shape;9727;p54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9728" name="Google Shape;9728;p54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9729" name="Google Shape;9729;p54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730" name="Google Shape;9730;p54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9731" name="Google Shape;9731;p54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9732" name="Google Shape;9732;p54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733" name="Google Shape;9733;p54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9734" name="Google Shape;9734;p54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9735" name="Google Shape;9735;p54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736" name="Google Shape;9736;p54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9737" name="Google Shape;9737;p54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9738" name="Google Shape;9738;p54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739" name="Google Shape;9739;p54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9740" name="Google Shape;9740;p54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9741" name="Google Shape;9741;p54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742" name="Google Shape;9742;p54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3" name="Google Shape;9743;p54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744" name="Google Shape;9744;p54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745" name="Google Shape;9745;p54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54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54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54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54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54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213B5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54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54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54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54" name="Google Shape;9754;p54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755" name="Google Shape;9755;p54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756" name="Google Shape;9756;p54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757" name="Google Shape;9757;p54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58" name="Google Shape;9758;p54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759" name="Google Shape;9759;p54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760" name="Google Shape;9760;p54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61" name="Google Shape;9761;p54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DBE2E7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762" name="Google Shape;9762;p54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763" name="Google Shape;9763;p54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64" name="Google Shape;9764;p54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9765" name="Google Shape;9765;p54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766" name="Google Shape;9766;p54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7" name="Google Shape;9767;p54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8" name="Google Shape;9768;p54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9" name="Google Shape;9769;p54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770" name="Google Shape;9770;p54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771" name="Google Shape;9771;p54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F66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54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DBE3E8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54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F677B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54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54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FA1AF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54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9D4DC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777" name="Google Shape;9777;p54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778" name="Google Shape;9778;p54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F677B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9" name="Google Shape;9779;p54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3C3CE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0" name="Google Shape;9780;p54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9D4DC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1" name="Google Shape;9781;p54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DBE3E8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2" name="Google Shape;9782;p54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FA1AF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3" name="Google Shape;9783;p54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F66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784" name="Google Shape;9784;p54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785" name="Google Shape;9785;p54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86" name="Google Shape;9786;p54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87" name="Google Shape;9787;p54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88" name="Google Shape;9788;p54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89" name="Google Shape;9789;p54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90" name="Google Shape;9790;p54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91" name="Google Shape;9791;p54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FEFEFE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9792" name="Google Shape;9792;p54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793" name="Google Shape;9793;p54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54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54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54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54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54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54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54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54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54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54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54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54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06" name="Google Shape;9806;p54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807" name="Google Shape;9807;p54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54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54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54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54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54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54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54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15" name="Google Shape;9815;p54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816" name="Google Shape;9816;p54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54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18" name="Google Shape;9818;p54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819" name="Google Shape;9819;p54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0" name="Google Shape;9820;p54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21" name="Google Shape;9821;p54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822" name="Google Shape;9822;p54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3" name="Google Shape;9823;p54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24" name="Google Shape;9824;p54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825" name="Google Shape;9825;p54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6" name="Google Shape;9826;p54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27" name="Google Shape;9827;p54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828" name="Google Shape;9828;p54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9" name="Google Shape;9829;p54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830" name="Google Shape;9830;p54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831" name="Google Shape;9831;p54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54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54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54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54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54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54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54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54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54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54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54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43" name="Google Shape;9843;p54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844" name="Google Shape;9844;p54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845" name="Google Shape;9845;p54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6" name="Google Shape;9846;p54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7" name="Google Shape;9847;p54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8" name="Google Shape;9848;p54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9" name="Google Shape;9849;p54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0" name="Google Shape;9850;p54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1" name="Google Shape;9851;p54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2" name="Google Shape;9852;p54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54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54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5" name="Google Shape;9855;p54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6" name="Google Shape;9856;p54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7" name="Google Shape;9857;p54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8" name="Google Shape;9858;p54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9" name="Google Shape;9859;p54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0" name="Google Shape;9860;p54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1" name="Google Shape;9861;p54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2" name="Google Shape;9862;p54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3" name="Google Shape;9863;p54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4" name="Google Shape;9864;p54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5" name="Google Shape;9865;p54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6" name="Google Shape;9866;p54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7" name="Google Shape;9867;p54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8" name="Google Shape;9868;p54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9" name="Google Shape;9869;p54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0" name="Google Shape;9870;p54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1" name="Google Shape;9871;p54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72" name="Google Shape;9872;p54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873" name="Google Shape;9873;p54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4" name="Google Shape;9874;p54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5" name="Google Shape;9875;p54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6" name="Google Shape;9876;p54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7" name="Google Shape;9877;p54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878" name="Google Shape;9878;p54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879" name="Google Shape;9879;p54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9880" name="Google Shape;9880;p54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881" name="Google Shape;9881;p54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82" name="Google Shape;9882;p54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9883" name="Google Shape;9883;p54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884" name="Google Shape;9884;p54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85" name="Google Shape;9885;p54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9886" name="Google Shape;9886;p54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887" name="Google Shape;9887;p54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88" name="Google Shape;9888;p54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9889" name="Google Shape;9889;p54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9890" name="Google Shape;9890;p54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891" name="Google Shape;9891;p54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2" name="Google Shape;9892;p54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9893" name="Google Shape;9893;p54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9894" name="Google Shape;9894;p54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5" name="Google Shape;9895;p54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6" name="Google Shape;9896;p54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97" name="Google Shape;9897;p54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9898" name="Google Shape;9898;p54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9" name="Google Shape;9899;p54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0" name="Google Shape;9900;p54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901" name="Google Shape;9901;p54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9902" name="Google Shape;9902;p54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54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04" name="Google Shape;9904;p54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9905" name="Google Shape;9905;p54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9906" name="Google Shape;9906;p54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7" name="Google Shape;9907;p54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08" name="Google Shape;9908;p54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9909" name="Google Shape;9909;p54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0" name="Google Shape;9910;p54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11" name="Google Shape;9911;p54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9912" name="Google Shape;9912;p54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3" name="Google Shape;9913;p54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14" name="Google Shape;9914;p54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9915" name="Google Shape;9915;p54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6" name="Google Shape;9916;p54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917" name="Google Shape;9917;p54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8" name="Google Shape;9918;p54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9919" name="Google Shape;9919;p54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6DB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54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54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54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54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54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29" name="Google Shape;9929;p55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9930" name="Google Shape;9930;p55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9931" name="Google Shape;9931;p55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55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55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55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55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55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55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55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9" name="Google Shape;9939;p55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0" name="Google Shape;9940;p55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41" name="Google Shape;9941;p55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942" name="Google Shape;9942;p55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3" name="Google Shape;9943;p55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55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55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55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55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55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55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55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55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52" name="Google Shape;9952;p55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9953" name="Google Shape;9953;p55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55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55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55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55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55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55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55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55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55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63" name="Google Shape;9963;p55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9964" name="Google Shape;9964;p55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5" name="Google Shape;9965;p55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6" name="Google Shape;9966;p55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7" name="Google Shape;9967;p55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8" name="Google Shape;9968;p55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55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55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55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2" name="Google Shape;9972;p55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3" name="Google Shape;9973;p55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74" name="Google Shape;9974;p55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9975" name="Google Shape;9975;p55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6" name="Google Shape;9976;p55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7" name="Google Shape;9977;p55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8" name="Google Shape;9978;p55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9" name="Google Shape;9979;p55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0" name="Google Shape;9980;p55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55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55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55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55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85" name="Google Shape;9985;p55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9986" name="Google Shape;9986;p55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55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55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55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55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1" name="Google Shape;9991;p55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2" name="Google Shape;9992;p55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55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55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55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96" name="Google Shape;9996;p55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9997" name="Google Shape;9997;p55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8" name="Google Shape;9998;p55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55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55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55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55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55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4" name="Google Shape;10004;p55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55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55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07" name="Google Shape;10007;p55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008" name="Google Shape;10008;p55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9" name="Google Shape;10009;p55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0" name="Google Shape;10010;p55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55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55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55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4" name="Google Shape;10014;p55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5" name="Google Shape;10015;p55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6" name="Google Shape;10016;p55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7" name="Google Shape;10017;p55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18" name="Google Shape;10018;p55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019" name="Google Shape;10019;p55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0" name="Google Shape;10020;p55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1" name="Google Shape;10021;p55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2" name="Google Shape;10022;p55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3" name="Google Shape;10023;p55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4" name="Google Shape;10024;p55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5" name="Google Shape;10025;p55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55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55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8" name="Google Shape;10028;p55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29" name="Google Shape;10029;p55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030" name="Google Shape;10030;p55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1" name="Google Shape;10031;p55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55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55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55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55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55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55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55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9" name="Google Shape;10039;p55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040" name="Google Shape;10040;p55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041" name="Google Shape;10041;p55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042" name="Google Shape;10042;p55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3" name="Google Shape;10043;p55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4" name="Google Shape;10044;p55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55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55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47" name="Google Shape;10047;p55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048" name="Google Shape;10048;p55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9" name="Google Shape;10049;p55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0" name="Google Shape;10050;p55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1" name="Google Shape;10051;p55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2" name="Google Shape;10052;p55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53" name="Google Shape;10053;p55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054" name="Google Shape;10054;p55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5" name="Google Shape;10055;p55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6" name="Google Shape;10056;p55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7" name="Google Shape;10057;p55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8" name="Google Shape;10058;p55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59" name="Google Shape;10059;p55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060" name="Google Shape;10060;p55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1" name="Google Shape;10061;p55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2" name="Google Shape;10062;p55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3" name="Google Shape;10063;p55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4" name="Google Shape;10064;p55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065" name="Google Shape;10065;p55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066" name="Google Shape;10066;p55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55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55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55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55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55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55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55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55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55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55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55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55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55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55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55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55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55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84" name="Google Shape;10084;p55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085" name="Google Shape;10085;p55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55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87" name="Google Shape;10087;p55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088" name="Google Shape;10088;p55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55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90" name="Google Shape;10090;p55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091" name="Google Shape;10091;p55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55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55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55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55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55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55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55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99" name="Google Shape;10099;p55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100" name="Google Shape;10100;p55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55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55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55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55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05" name="Google Shape;10105;p55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106" name="Google Shape;10106;p55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55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55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55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55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11" name="Google Shape;10111;p55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112" name="Google Shape;10112;p55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113" name="Google Shape;10113;p5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5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15" name="Google Shape;10115;p55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116" name="Google Shape;10116;p5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7" name="Google Shape;10117;p5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18" name="Google Shape;10118;p55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119" name="Google Shape;10119;p5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5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21" name="Google Shape;10121;p55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122" name="Google Shape;10122;p5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5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24" name="Google Shape;10124;p55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125" name="Google Shape;10125;p5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5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127" name="Google Shape;10127;p55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128" name="Google Shape;10128;p55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129" name="Google Shape;10129;p5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30" name="Google Shape;10130;p55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0131" name="Google Shape;10131;p55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132" name="Google Shape;10132;p5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33" name="Google Shape;10133;p55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0134" name="Google Shape;10134;p55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135" name="Google Shape;10135;p55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10136" name="Google Shape;10136;p55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137" name="Google Shape;10137;p55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38" name="Google Shape;10138;p55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0139" name="Google Shape;10139;p55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140" name="Google Shape;10140;p55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55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55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55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55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55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55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55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55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55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55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55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55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53" name="Google Shape;10153;p55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154" name="Google Shape;10154;p55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155" name="Google Shape;10155;p55"/>
            <p:cNvCxnSpPr>
              <a:stCxn id="10154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156" name="Google Shape;10156;p55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157" name="Google Shape;10157;p55"/>
            <p:cNvCxnSpPr>
              <a:endCxn id="10156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158" name="Google Shape;10158;p55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159" name="Google Shape;10159;p55"/>
            <p:cNvCxnSpPr>
              <a:stCxn id="10158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0160" name="Google Shape;10160;p55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161" name="Google Shape;10161;p55"/>
            <p:cNvCxnSpPr>
              <a:endCxn id="10160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0162" name="Google Shape;10162;p55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163" name="Google Shape;10163;p55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55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55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55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67" name="Google Shape;10167;p55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168" name="Google Shape;10168;p55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169" name="Google Shape;10169;p55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0" name="Google Shape;10170;p55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1" name="Google Shape;10171;p55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2" name="Google Shape;10172;p55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3" name="Google Shape;10173;p55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4" name="Google Shape;10174;p55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5" name="Google Shape;10175;p55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76" name="Google Shape;10176;p55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177" name="Google Shape;10177;p55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8" name="Google Shape;10178;p55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9" name="Google Shape;10179;p55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0" name="Google Shape;10180;p55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1" name="Google Shape;10181;p55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2" name="Google Shape;10182;p55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3" name="Google Shape;10183;p55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84" name="Google Shape;10184;p55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185" name="Google Shape;10185;p55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6" name="Google Shape;10186;p55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7" name="Google Shape;10187;p55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8" name="Google Shape;10188;p55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9" name="Google Shape;10189;p55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0" name="Google Shape;10190;p55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1" name="Google Shape;10191;p55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92" name="Google Shape;10192;p55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193" name="Google Shape;10193;p55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4" name="Google Shape;10194;p55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5" name="Google Shape;10195;p55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6" name="Google Shape;10196;p55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7" name="Google Shape;10197;p55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8" name="Google Shape;10198;p55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9" name="Google Shape;10199;p55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00" name="Google Shape;10200;p55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201" name="Google Shape;10201;p55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2" name="Google Shape;10202;p55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3" name="Google Shape;10203;p55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4" name="Google Shape;10204;p55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5" name="Google Shape;10205;p55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6" name="Google Shape;10206;p55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7" name="Google Shape;10207;p55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08" name="Google Shape;10208;p55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209" name="Google Shape;10209;p55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10" name="Google Shape;10210;p55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0211" name="Google Shape;10211;p55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212" name="Google Shape;10212;p55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3" name="Google Shape;10213;p55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4" name="Google Shape;10214;p55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5" name="Google Shape;10215;p55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6" name="Google Shape;10216;p55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7" name="Google Shape;10217;p55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8" name="Google Shape;10218;p55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19" name="Google Shape;10219;p55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220" name="Google Shape;10220;p55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1" name="Google Shape;10221;p55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2" name="Google Shape;10222;p55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3" name="Google Shape;10223;p55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4" name="Google Shape;10224;p55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5" name="Google Shape;10225;p55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6" name="Google Shape;10226;p55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227" name="Google Shape;10227;p55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228" name="Google Shape;10228;p55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55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55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55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232" name="Google Shape;10232;p55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0233" name="Google Shape;10233;p55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0234" name="Google Shape;10234;p55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0235" name="Google Shape;10235;p55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10236" name="Google Shape;10236;p55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37" name="Google Shape;10237;p55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238" name="Google Shape;10238;p55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55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55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55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55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55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55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55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46" name="Google Shape;10246;p55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247" name="Google Shape;10247;p55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248" name="Google Shape;10248;p55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249" name="Google Shape;10249;p55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0" name="Google Shape;10250;p55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251" name="Google Shape;10251;p55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252" name="Google Shape;10252;p55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53" name="Google Shape;10253;p55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254" name="Google Shape;10254;p55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255" name="Google Shape;10255;p55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256" name="Google Shape;10256;p55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7" name="Google Shape;10257;p55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258" name="Google Shape;10258;p55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259" name="Google Shape;10259;p55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60" name="Google Shape;10260;p55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261" name="Google Shape;10261;p55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262" name="Google Shape;10262;p55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263" name="Google Shape;10263;p55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4" name="Google Shape;10264;p55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265" name="Google Shape;10265;p55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266" name="Google Shape;10266;p55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67" name="Google Shape;10267;p55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268" name="Google Shape;10268;p55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269" name="Google Shape;10269;p55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270" name="Google Shape;10270;p55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1" name="Google Shape;10271;p55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0272" name="Google Shape;10272;p55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273" name="Google Shape;10273;p55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74" name="Google Shape;10274;p55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10275" name="Google Shape;10275;p55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276" name="Google Shape;10276;p55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277" name="Google Shape;10277;p55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78" name="Google Shape;10278;p55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279" name="Google Shape;10279;p55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80" name="Google Shape;10280;p55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281" name="Google Shape;10281;p55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282" name="Google Shape;10282;p55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83" name="Google Shape;10283;p55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284" name="Google Shape;10284;p55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85" name="Google Shape;10285;p55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286" name="Google Shape;10286;p55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287" name="Google Shape;10287;p55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88" name="Google Shape;10288;p55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289" name="Google Shape;10289;p55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90" name="Google Shape;10290;p55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0291" name="Google Shape;10291;p55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292" name="Google Shape;10292;p55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93" name="Google Shape;10293;p55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294" name="Google Shape;10294;p55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0295" name="Google Shape;10295;p55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0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02" name="Google Shape;10302;p56"/>
          <p:cNvGrpSpPr/>
          <p:nvPr/>
        </p:nvGrpSpPr>
        <p:grpSpPr>
          <a:xfrm>
            <a:off x="866243" y="1277435"/>
            <a:ext cx="415546" cy="355053"/>
            <a:chOff x="866243" y="2291587"/>
            <a:chExt cx="415546" cy="355053"/>
          </a:xfrm>
        </p:grpSpPr>
        <p:sp>
          <p:nvSpPr>
            <p:cNvPr id="10303" name="Google Shape;10303;p56"/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56"/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56"/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56"/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56"/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08" name="Google Shape;10308;p56"/>
          <p:cNvSpPr/>
          <p:nvPr/>
        </p:nvSpPr>
        <p:spPr>
          <a:xfrm>
            <a:off x="1411794" y="1273656"/>
            <a:ext cx="360356" cy="358831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09" name="Google Shape;10309;p56"/>
          <p:cNvGrpSpPr/>
          <p:nvPr/>
        </p:nvGrpSpPr>
        <p:grpSpPr>
          <a:xfrm>
            <a:off x="1958520" y="1288422"/>
            <a:ext cx="359213" cy="327807"/>
            <a:chOff x="1958520" y="2302574"/>
            <a:chExt cx="359213" cy="327807"/>
          </a:xfrm>
        </p:grpSpPr>
        <p:sp>
          <p:nvSpPr>
            <p:cNvPr id="10310" name="Google Shape;10310;p56"/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56"/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56"/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13" name="Google Shape;10313;p56"/>
          <p:cNvGrpSpPr/>
          <p:nvPr/>
        </p:nvGrpSpPr>
        <p:grpSpPr>
          <a:xfrm>
            <a:off x="2579882" y="1273275"/>
            <a:ext cx="207582" cy="359594"/>
            <a:chOff x="2656082" y="2287427"/>
            <a:chExt cx="207582" cy="359594"/>
          </a:xfrm>
        </p:grpSpPr>
        <p:sp>
          <p:nvSpPr>
            <p:cNvPr id="10314" name="Google Shape;10314;p56"/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56"/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56"/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56"/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18" name="Google Shape;10318;p56"/>
          <p:cNvGrpSpPr/>
          <p:nvPr/>
        </p:nvGrpSpPr>
        <p:grpSpPr>
          <a:xfrm>
            <a:off x="3049653" y="1307316"/>
            <a:ext cx="362991" cy="290018"/>
            <a:chOff x="3049653" y="2321468"/>
            <a:chExt cx="362991" cy="290018"/>
          </a:xfrm>
        </p:grpSpPr>
        <p:sp>
          <p:nvSpPr>
            <p:cNvPr id="10319" name="Google Shape;10319;p56"/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56"/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56"/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56"/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23" name="Google Shape;10323;p56"/>
          <p:cNvGrpSpPr/>
          <p:nvPr/>
        </p:nvGrpSpPr>
        <p:grpSpPr>
          <a:xfrm>
            <a:off x="3564243" y="1275752"/>
            <a:ext cx="422342" cy="355243"/>
            <a:chOff x="3564243" y="2289904"/>
            <a:chExt cx="422342" cy="355243"/>
          </a:xfrm>
        </p:grpSpPr>
        <p:sp>
          <p:nvSpPr>
            <p:cNvPr id="10324" name="Google Shape;10324;p56"/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56"/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56"/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56"/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56"/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29" name="Google Shape;10329;p56"/>
          <p:cNvSpPr/>
          <p:nvPr/>
        </p:nvSpPr>
        <p:spPr>
          <a:xfrm>
            <a:off x="4143835" y="1274037"/>
            <a:ext cx="357688" cy="357339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30" name="Google Shape;10330;p56"/>
          <p:cNvGrpSpPr/>
          <p:nvPr/>
        </p:nvGrpSpPr>
        <p:grpSpPr>
          <a:xfrm>
            <a:off x="4687894" y="1275561"/>
            <a:ext cx="359594" cy="353909"/>
            <a:chOff x="4687894" y="2289713"/>
            <a:chExt cx="359594" cy="353909"/>
          </a:xfrm>
        </p:grpSpPr>
        <p:sp>
          <p:nvSpPr>
            <p:cNvPr id="10331" name="Google Shape;10331;p56"/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56"/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56"/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34" name="Google Shape;10334;p56"/>
          <p:cNvSpPr/>
          <p:nvPr/>
        </p:nvSpPr>
        <p:spPr>
          <a:xfrm>
            <a:off x="5234620" y="1272926"/>
            <a:ext cx="358832" cy="359562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35" name="Google Shape;10335;p56"/>
          <p:cNvGrpSpPr/>
          <p:nvPr/>
        </p:nvGrpSpPr>
        <p:grpSpPr>
          <a:xfrm>
            <a:off x="6372624" y="1294075"/>
            <a:ext cx="263567" cy="317614"/>
            <a:chOff x="6421399" y="2308227"/>
            <a:chExt cx="263567" cy="317614"/>
          </a:xfrm>
        </p:grpSpPr>
        <p:sp>
          <p:nvSpPr>
            <p:cNvPr id="10336" name="Google Shape;10336;p56"/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56"/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56"/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56"/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40" name="Google Shape;10340;p56"/>
          <p:cNvGrpSpPr/>
          <p:nvPr/>
        </p:nvGrpSpPr>
        <p:grpSpPr>
          <a:xfrm>
            <a:off x="6870193" y="1281468"/>
            <a:ext cx="360356" cy="343462"/>
            <a:chOff x="6870193" y="2295620"/>
            <a:chExt cx="360356" cy="343462"/>
          </a:xfrm>
        </p:grpSpPr>
        <p:sp>
          <p:nvSpPr>
            <p:cNvPr id="10341" name="Google Shape;10341;p56"/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56"/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43" name="Google Shape;10343;p56"/>
          <p:cNvGrpSpPr/>
          <p:nvPr/>
        </p:nvGrpSpPr>
        <p:grpSpPr>
          <a:xfrm>
            <a:off x="7441465" y="1288708"/>
            <a:ext cx="342192" cy="327140"/>
            <a:chOff x="7441465" y="2302860"/>
            <a:chExt cx="342192" cy="327140"/>
          </a:xfrm>
        </p:grpSpPr>
        <p:sp>
          <p:nvSpPr>
            <p:cNvPr id="10344" name="Google Shape;10344;p56"/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56"/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46" name="Google Shape;10346;p56"/>
          <p:cNvGrpSpPr/>
          <p:nvPr/>
        </p:nvGrpSpPr>
        <p:grpSpPr>
          <a:xfrm>
            <a:off x="7989683" y="1336055"/>
            <a:ext cx="332761" cy="234066"/>
            <a:chOff x="7989683" y="2350207"/>
            <a:chExt cx="332761" cy="234066"/>
          </a:xfrm>
        </p:grpSpPr>
        <p:sp>
          <p:nvSpPr>
            <p:cNvPr id="10347" name="Google Shape;10347;p56"/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56"/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56"/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56"/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56"/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56"/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3" name="Google Shape;10353;p56"/>
          <p:cNvGrpSpPr/>
          <p:nvPr/>
        </p:nvGrpSpPr>
        <p:grpSpPr>
          <a:xfrm>
            <a:off x="5823294" y="1295599"/>
            <a:ext cx="315327" cy="314978"/>
            <a:chOff x="5823294" y="2309751"/>
            <a:chExt cx="315327" cy="314978"/>
          </a:xfrm>
        </p:grpSpPr>
        <p:sp>
          <p:nvSpPr>
            <p:cNvPr id="10354" name="Google Shape;10354;p56"/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56"/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56"/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56"/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56"/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56"/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56"/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56"/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56"/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56"/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56"/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56"/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56"/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56"/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56"/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56"/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56"/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71" name="Google Shape;10371;p56"/>
          <p:cNvGrpSpPr/>
          <p:nvPr/>
        </p:nvGrpSpPr>
        <p:grpSpPr>
          <a:xfrm>
            <a:off x="2497275" y="1730007"/>
            <a:ext cx="370930" cy="370549"/>
            <a:chOff x="2497275" y="2744159"/>
            <a:chExt cx="370930" cy="370549"/>
          </a:xfrm>
        </p:grpSpPr>
        <p:sp>
          <p:nvSpPr>
            <p:cNvPr id="10372" name="Google Shape;10372;p56"/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56"/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56"/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56"/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56"/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56"/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78" name="Google Shape;10378;p56"/>
          <p:cNvGrpSpPr/>
          <p:nvPr/>
        </p:nvGrpSpPr>
        <p:grpSpPr>
          <a:xfrm>
            <a:off x="860940" y="1732325"/>
            <a:ext cx="371883" cy="365691"/>
            <a:chOff x="860940" y="2746477"/>
            <a:chExt cx="371883" cy="365691"/>
          </a:xfrm>
        </p:grpSpPr>
        <p:sp>
          <p:nvSpPr>
            <p:cNvPr id="10379" name="Google Shape;10379;p56"/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56"/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56"/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56"/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56"/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84" name="Google Shape;10384;p56"/>
          <p:cNvGrpSpPr/>
          <p:nvPr/>
        </p:nvGrpSpPr>
        <p:grpSpPr>
          <a:xfrm>
            <a:off x="1493849" y="1761381"/>
            <a:ext cx="283985" cy="341080"/>
            <a:chOff x="1493849" y="2775533"/>
            <a:chExt cx="283985" cy="341080"/>
          </a:xfrm>
        </p:grpSpPr>
        <p:sp>
          <p:nvSpPr>
            <p:cNvPr id="10385" name="Google Shape;10385;p56"/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56"/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87" name="Google Shape;10387;p56"/>
          <p:cNvGrpSpPr/>
          <p:nvPr/>
        </p:nvGrpSpPr>
        <p:grpSpPr>
          <a:xfrm>
            <a:off x="1952836" y="1760270"/>
            <a:ext cx="372835" cy="342573"/>
            <a:chOff x="1952836" y="2774422"/>
            <a:chExt cx="372835" cy="342573"/>
          </a:xfrm>
        </p:grpSpPr>
        <p:sp>
          <p:nvSpPr>
            <p:cNvPr id="10388" name="Google Shape;10388;p56"/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56"/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56"/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91" name="Google Shape;10391;p56"/>
          <p:cNvGrpSpPr/>
          <p:nvPr/>
        </p:nvGrpSpPr>
        <p:grpSpPr>
          <a:xfrm>
            <a:off x="3079916" y="1730325"/>
            <a:ext cx="332729" cy="372518"/>
            <a:chOff x="3079916" y="2744477"/>
            <a:chExt cx="332729" cy="372518"/>
          </a:xfrm>
        </p:grpSpPr>
        <p:sp>
          <p:nvSpPr>
            <p:cNvPr id="10392" name="Google Shape;10392;p56"/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56"/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56"/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95" name="Google Shape;10395;p56"/>
          <p:cNvGrpSpPr/>
          <p:nvPr/>
        </p:nvGrpSpPr>
        <p:grpSpPr>
          <a:xfrm>
            <a:off x="3620576" y="1731373"/>
            <a:ext cx="336889" cy="355592"/>
            <a:chOff x="3620576" y="2745525"/>
            <a:chExt cx="336889" cy="355592"/>
          </a:xfrm>
        </p:grpSpPr>
        <p:sp>
          <p:nvSpPr>
            <p:cNvPr id="10396" name="Google Shape;10396;p56"/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56"/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98" name="Google Shape;10398;p56"/>
          <p:cNvGrpSpPr/>
          <p:nvPr/>
        </p:nvGrpSpPr>
        <p:grpSpPr>
          <a:xfrm>
            <a:off x="4126815" y="1746552"/>
            <a:ext cx="380393" cy="363118"/>
            <a:chOff x="4126815" y="2760704"/>
            <a:chExt cx="380393" cy="363118"/>
          </a:xfrm>
        </p:grpSpPr>
        <p:sp>
          <p:nvSpPr>
            <p:cNvPr id="10399" name="Google Shape;10399;p56"/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56"/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56"/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56"/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03" name="Google Shape;10403;p56"/>
          <p:cNvGrpSpPr/>
          <p:nvPr/>
        </p:nvGrpSpPr>
        <p:grpSpPr>
          <a:xfrm>
            <a:off x="4675986" y="1731532"/>
            <a:ext cx="381346" cy="368644"/>
            <a:chOff x="4675986" y="2745684"/>
            <a:chExt cx="381346" cy="368644"/>
          </a:xfrm>
        </p:grpSpPr>
        <p:sp>
          <p:nvSpPr>
            <p:cNvPr id="10404" name="Google Shape;10404;p56"/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56"/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06" name="Google Shape;10406;p56"/>
          <p:cNvGrpSpPr/>
          <p:nvPr/>
        </p:nvGrpSpPr>
        <p:grpSpPr>
          <a:xfrm>
            <a:off x="5220616" y="1776909"/>
            <a:ext cx="373185" cy="302466"/>
            <a:chOff x="5220616" y="2791061"/>
            <a:chExt cx="373185" cy="302466"/>
          </a:xfrm>
        </p:grpSpPr>
        <p:sp>
          <p:nvSpPr>
            <p:cNvPr id="10407" name="Google Shape;10407;p56"/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56"/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56"/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56"/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56"/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56"/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56"/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56"/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56"/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56"/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56"/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56"/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56"/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56"/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56"/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56"/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56"/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56"/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25" name="Google Shape;10425;p56"/>
          <p:cNvGrpSpPr/>
          <p:nvPr/>
        </p:nvGrpSpPr>
        <p:grpSpPr>
          <a:xfrm>
            <a:off x="5788661" y="1758365"/>
            <a:ext cx="284366" cy="344097"/>
            <a:chOff x="5864861" y="2772517"/>
            <a:chExt cx="284366" cy="344097"/>
          </a:xfrm>
        </p:grpSpPr>
        <p:sp>
          <p:nvSpPr>
            <p:cNvPr id="10426" name="Google Shape;10426;p56"/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56"/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56"/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56"/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56"/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56"/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432" name="Google Shape;10432;p56"/>
          <p:cNvSpPr/>
          <p:nvPr/>
        </p:nvSpPr>
        <p:spPr>
          <a:xfrm>
            <a:off x="6340868" y="1756491"/>
            <a:ext cx="343335" cy="343303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433" name="Google Shape;10433;p56"/>
          <p:cNvGrpSpPr/>
          <p:nvPr/>
        </p:nvGrpSpPr>
        <p:grpSpPr>
          <a:xfrm>
            <a:off x="6974158" y="1775385"/>
            <a:ext cx="255247" cy="327458"/>
            <a:chOff x="6974158" y="2789537"/>
            <a:chExt cx="255247" cy="327458"/>
          </a:xfrm>
        </p:grpSpPr>
        <p:sp>
          <p:nvSpPr>
            <p:cNvPr id="10434" name="Google Shape;10434;p56"/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56"/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56"/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56"/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56"/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56"/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40" name="Google Shape;10440;p56"/>
          <p:cNvGrpSpPr/>
          <p:nvPr/>
        </p:nvGrpSpPr>
        <p:grpSpPr>
          <a:xfrm>
            <a:off x="7530697" y="1776147"/>
            <a:ext cx="244291" cy="326314"/>
            <a:chOff x="7530697" y="2790299"/>
            <a:chExt cx="244291" cy="326314"/>
          </a:xfrm>
        </p:grpSpPr>
        <p:sp>
          <p:nvSpPr>
            <p:cNvPr id="10441" name="Google Shape;10441;p56"/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56"/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56"/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56"/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56"/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56"/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47" name="Google Shape;10447;p56"/>
          <p:cNvGrpSpPr/>
          <p:nvPr/>
        </p:nvGrpSpPr>
        <p:grpSpPr>
          <a:xfrm>
            <a:off x="7988191" y="1818096"/>
            <a:ext cx="332348" cy="283985"/>
            <a:chOff x="7988191" y="2832248"/>
            <a:chExt cx="332348" cy="283985"/>
          </a:xfrm>
        </p:grpSpPr>
        <p:sp>
          <p:nvSpPr>
            <p:cNvPr id="10448" name="Google Shape;10448;p56"/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56"/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56"/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451" name="Google Shape;10451;p56"/>
          <p:cNvSpPr/>
          <p:nvPr/>
        </p:nvSpPr>
        <p:spPr>
          <a:xfrm>
            <a:off x="2498418" y="2230974"/>
            <a:ext cx="365627" cy="292273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452" name="Google Shape;10452;p56"/>
          <p:cNvGrpSpPr/>
          <p:nvPr/>
        </p:nvGrpSpPr>
        <p:grpSpPr>
          <a:xfrm>
            <a:off x="3588440" y="2244216"/>
            <a:ext cx="364484" cy="262423"/>
            <a:chOff x="3588440" y="3258368"/>
            <a:chExt cx="364484" cy="262423"/>
          </a:xfrm>
        </p:grpSpPr>
        <p:sp>
          <p:nvSpPr>
            <p:cNvPr id="10453" name="Google Shape;10453;p56"/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56"/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56"/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56"/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56"/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56"/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459" name="Google Shape;10459;p56"/>
          <p:cNvSpPr/>
          <p:nvPr/>
        </p:nvSpPr>
        <p:spPr>
          <a:xfrm>
            <a:off x="5263326" y="2215700"/>
            <a:ext cx="323298" cy="320789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460" name="Google Shape;10460;p56"/>
          <p:cNvGrpSpPr/>
          <p:nvPr/>
        </p:nvGrpSpPr>
        <p:grpSpPr>
          <a:xfrm>
            <a:off x="5765817" y="2213572"/>
            <a:ext cx="364865" cy="324822"/>
            <a:chOff x="5765817" y="3227724"/>
            <a:chExt cx="364865" cy="324822"/>
          </a:xfrm>
        </p:grpSpPr>
        <p:sp>
          <p:nvSpPr>
            <p:cNvPr id="10461" name="Google Shape;10461;p56"/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56"/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56"/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64" name="Google Shape;10464;p56"/>
          <p:cNvGrpSpPr/>
          <p:nvPr/>
        </p:nvGrpSpPr>
        <p:grpSpPr>
          <a:xfrm>
            <a:off x="6228583" y="2223512"/>
            <a:ext cx="446539" cy="303895"/>
            <a:chOff x="6228583" y="3237664"/>
            <a:chExt cx="446539" cy="303895"/>
          </a:xfrm>
        </p:grpSpPr>
        <p:sp>
          <p:nvSpPr>
            <p:cNvPr id="10465" name="Google Shape;10465;p56"/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56"/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56"/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56"/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56"/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56"/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56"/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56"/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56"/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56"/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56"/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56"/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56"/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56"/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56"/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56"/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56"/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82" name="Google Shape;10482;p56"/>
          <p:cNvGrpSpPr/>
          <p:nvPr/>
        </p:nvGrpSpPr>
        <p:grpSpPr>
          <a:xfrm>
            <a:off x="865862" y="2193154"/>
            <a:ext cx="364484" cy="364897"/>
            <a:chOff x="865862" y="3207306"/>
            <a:chExt cx="364484" cy="364897"/>
          </a:xfrm>
        </p:grpSpPr>
        <p:sp>
          <p:nvSpPr>
            <p:cNvPr id="10483" name="Google Shape;10483;p56"/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56"/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56"/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56"/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56"/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56"/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56"/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56"/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56"/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56"/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56"/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56"/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56"/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56"/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97" name="Google Shape;10497;p56"/>
          <p:cNvGrpSpPr/>
          <p:nvPr/>
        </p:nvGrpSpPr>
        <p:grpSpPr>
          <a:xfrm>
            <a:off x="1404617" y="2212810"/>
            <a:ext cx="370168" cy="325965"/>
            <a:chOff x="1404617" y="3226962"/>
            <a:chExt cx="370168" cy="325965"/>
          </a:xfrm>
        </p:grpSpPr>
        <p:sp>
          <p:nvSpPr>
            <p:cNvPr id="10498" name="Google Shape;10498;p56"/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56"/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56"/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56"/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56"/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56"/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56"/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56"/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56"/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07" name="Google Shape;10507;p56"/>
          <p:cNvGrpSpPr/>
          <p:nvPr/>
        </p:nvGrpSpPr>
        <p:grpSpPr>
          <a:xfrm>
            <a:off x="1954741" y="2198267"/>
            <a:ext cx="366389" cy="354481"/>
            <a:chOff x="1954741" y="3212419"/>
            <a:chExt cx="366389" cy="354481"/>
          </a:xfrm>
        </p:grpSpPr>
        <p:sp>
          <p:nvSpPr>
            <p:cNvPr id="10508" name="Google Shape;10508;p56"/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56"/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56"/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56"/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56"/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56"/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56"/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15" name="Google Shape;10515;p56"/>
          <p:cNvGrpSpPr/>
          <p:nvPr/>
        </p:nvGrpSpPr>
        <p:grpSpPr>
          <a:xfrm>
            <a:off x="3043239" y="2201474"/>
            <a:ext cx="366008" cy="348670"/>
            <a:chOff x="3043239" y="3215626"/>
            <a:chExt cx="366008" cy="348670"/>
          </a:xfrm>
        </p:grpSpPr>
        <p:sp>
          <p:nvSpPr>
            <p:cNvPr id="10516" name="Google Shape;10516;p56"/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56"/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18" name="Google Shape;10518;p56"/>
          <p:cNvGrpSpPr/>
          <p:nvPr/>
        </p:nvGrpSpPr>
        <p:grpSpPr>
          <a:xfrm>
            <a:off x="4218333" y="2170830"/>
            <a:ext cx="209107" cy="383442"/>
            <a:chOff x="4218333" y="3184982"/>
            <a:chExt cx="209107" cy="383442"/>
          </a:xfrm>
        </p:grpSpPr>
        <p:sp>
          <p:nvSpPr>
            <p:cNvPr id="10519" name="Google Shape;10519;p56"/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56"/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21" name="Google Shape;10521;p56"/>
          <p:cNvSpPr/>
          <p:nvPr/>
        </p:nvSpPr>
        <p:spPr>
          <a:xfrm>
            <a:off x="4816819" y="2172005"/>
            <a:ext cx="83230" cy="379536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22" name="Google Shape;10522;p56"/>
          <p:cNvGrpSpPr/>
          <p:nvPr/>
        </p:nvGrpSpPr>
        <p:grpSpPr>
          <a:xfrm>
            <a:off x="6896644" y="2201855"/>
            <a:ext cx="322917" cy="347876"/>
            <a:chOff x="6896644" y="3216007"/>
            <a:chExt cx="322917" cy="347876"/>
          </a:xfrm>
        </p:grpSpPr>
        <p:sp>
          <p:nvSpPr>
            <p:cNvPr id="10523" name="Google Shape;10523;p56"/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56"/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56"/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56"/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56"/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56"/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56"/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30" name="Google Shape;10530;p56"/>
          <p:cNvGrpSpPr/>
          <p:nvPr/>
        </p:nvGrpSpPr>
        <p:grpSpPr>
          <a:xfrm>
            <a:off x="7429366" y="2209031"/>
            <a:ext cx="334634" cy="333904"/>
            <a:chOff x="7429366" y="3223183"/>
            <a:chExt cx="334634" cy="333904"/>
          </a:xfrm>
        </p:grpSpPr>
        <p:sp>
          <p:nvSpPr>
            <p:cNvPr id="10531" name="Google Shape;10531;p56"/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56"/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33" name="Google Shape;10533;p56"/>
          <p:cNvSpPr/>
          <p:nvPr/>
        </p:nvSpPr>
        <p:spPr>
          <a:xfrm>
            <a:off x="8079296" y="2193154"/>
            <a:ext cx="229906" cy="364135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34" name="Google Shape;10534;p56"/>
          <p:cNvGrpSpPr/>
          <p:nvPr/>
        </p:nvGrpSpPr>
        <p:grpSpPr>
          <a:xfrm>
            <a:off x="5216456" y="2711332"/>
            <a:ext cx="356196" cy="265631"/>
            <a:chOff x="5216456" y="3725484"/>
            <a:chExt cx="356196" cy="265631"/>
          </a:xfrm>
        </p:grpSpPr>
        <p:sp>
          <p:nvSpPr>
            <p:cNvPr id="10535" name="Google Shape;10535;p56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56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37" name="Google Shape;10537;p56"/>
          <p:cNvGrpSpPr/>
          <p:nvPr/>
        </p:nvGrpSpPr>
        <p:grpSpPr>
          <a:xfrm>
            <a:off x="6849393" y="2719842"/>
            <a:ext cx="355053" cy="248038"/>
            <a:chOff x="6849393" y="3733994"/>
            <a:chExt cx="355053" cy="248038"/>
          </a:xfrm>
        </p:grpSpPr>
        <p:sp>
          <p:nvSpPr>
            <p:cNvPr id="10538" name="Google Shape;10538;p56"/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56"/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56"/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56"/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56"/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3" name="Google Shape;10543;p56"/>
          <p:cNvGrpSpPr/>
          <p:nvPr/>
        </p:nvGrpSpPr>
        <p:grpSpPr>
          <a:xfrm>
            <a:off x="7918997" y="2700535"/>
            <a:ext cx="392111" cy="280206"/>
            <a:chOff x="7918997" y="3714687"/>
            <a:chExt cx="392111" cy="280206"/>
          </a:xfrm>
        </p:grpSpPr>
        <p:sp>
          <p:nvSpPr>
            <p:cNvPr id="10544" name="Google Shape;10544;p56"/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56"/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56"/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56"/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56"/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49" name="Google Shape;10549;p56"/>
          <p:cNvSpPr/>
          <p:nvPr/>
        </p:nvSpPr>
        <p:spPr>
          <a:xfrm>
            <a:off x="867354" y="2680212"/>
            <a:ext cx="355434" cy="326981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50" name="Google Shape;10550;p56"/>
          <p:cNvGrpSpPr/>
          <p:nvPr/>
        </p:nvGrpSpPr>
        <p:grpSpPr>
          <a:xfrm>
            <a:off x="1408777" y="2666812"/>
            <a:ext cx="357720" cy="355148"/>
            <a:chOff x="1408777" y="3680964"/>
            <a:chExt cx="357720" cy="355148"/>
          </a:xfrm>
        </p:grpSpPr>
        <p:sp>
          <p:nvSpPr>
            <p:cNvPr id="10551" name="Google Shape;10551;p56"/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56"/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56"/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56"/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56"/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56" name="Google Shape;10556;p56"/>
          <p:cNvGrpSpPr/>
          <p:nvPr/>
        </p:nvGrpSpPr>
        <p:grpSpPr>
          <a:xfrm>
            <a:off x="1952836" y="2666812"/>
            <a:ext cx="357720" cy="355148"/>
            <a:chOff x="1952836" y="3680964"/>
            <a:chExt cx="357720" cy="355148"/>
          </a:xfrm>
        </p:grpSpPr>
        <p:sp>
          <p:nvSpPr>
            <p:cNvPr id="10557" name="Google Shape;10557;p56"/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56"/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56"/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56"/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56"/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62" name="Google Shape;10562;p56"/>
          <p:cNvGrpSpPr/>
          <p:nvPr/>
        </p:nvGrpSpPr>
        <p:grpSpPr>
          <a:xfrm>
            <a:off x="2496894" y="2666812"/>
            <a:ext cx="357720" cy="355148"/>
            <a:chOff x="2496894" y="3680964"/>
            <a:chExt cx="357720" cy="355148"/>
          </a:xfrm>
        </p:grpSpPr>
        <p:sp>
          <p:nvSpPr>
            <p:cNvPr id="10563" name="Google Shape;10563;p56"/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56"/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56"/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56"/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56"/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68" name="Google Shape;10568;p56"/>
          <p:cNvGrpSpPr/>
          <p:nvPr/>
        </p:nvGrpSpPr>
        <p:grpSpPr>
          <a:xfrm>
            <a:off x="3040984" y="2666907"/>
            <a:ext cx="356164" cy="355815"/>
            <a:chOff x="3040984" y="3681059"/>
            <a:chExt cx="356164" cy="355815"/>
          </a:xfrm>
        </p:grpSpPr>
        <p:sp>
          <p:nvSpPr>
            <p:cNvPr id="10569" name="Google Shape;10569;p56"/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56"/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56"/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72" name="Google Shape;10572;p56"/>
          <p:cNvGrpSpPr/>
          <p:nvPr/>
        </p:nvGrpSpPr>
        <p:grpSpPr>
          <a:xfrm>
            <a:off x="3584280" y="2685039"/>
            <a:ext cx="358069" cy="317995"/>
            <a:chOff x="3584280" y="3699191"/>
            <a:chExt cx="358069" cy="317995"/>
          </a:xfrm>
        </p:grpSpPr>
        <p:sp>
          <p:nvSpPr>
            <p:cNvPr id="10573" name="Google Shape;10573;p56"/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56"/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56"/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56"/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77" name="Google Shape;10577;p56"/>
          <p:cNvGrpSpPr/>
          <p:nvPr/>
        </p:nvGrpSpPr>
        <p:grpSpPr>
          <a:xfrm>
            <a:off x="4129482" y="2666907"/>
            <a:ext cx="355402" cy="354291"/>
            <a:chOff x="4129482" y="3681059"/>
            <a:chExt cx="355402" cy="354291"/>
          </a:xfrm>
        </p:grpSpPr>
        <p:sp>
          <p:nvSpPr>
            <p:cNvPr id="10578" name="Google Shape;10578;p56"/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56"/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56"/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56"/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82" name="Google Shape;10582;p56"/>
          <p:cNvGrpSpPr/>
          <p:nvPr/>
        </p:nvGrpSpPr>
        <p:grpSpPr>
          <a:xfrm>
            <a:off x="4673540" y="2666145"/>
            <a:ext cx="355434" cy="355815"/>
            <a:chOff x="4673540" y="3680297"/>
            <a:chExt cx="355434" cy="355815"/>
          </a:xfrm>
        </p:grpSpPr>
        <p:sp>
          <p:nvSpPr>
            <p:cNvPr id="10583" name="Google Shape;10583;p56"/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56"/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56"/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86" name="Google Shape;10586;p56"/>
          <p:cNvGrpSpPr/>
          <p:nvPr/>
        </p:nvGrpSpPr>
        <p:grpSpPr>
          <a:xfrm>
            <a:off x="5779408" y="2685039"/>
            <a:ext cx="317645" cy="318757"/>
            <a:chOff x="5779408" y="3699191"/>
            <a:chExt cx="317645" cy="318757"/>
          </a:xfrm>
        </p:grpSpPr>
        <p:sp>
          <p:nvSpPr>
            <p:cNvPr id="10587" name="Google Shape;10587;p56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56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89" name="Google Shape;10589;p56"/>
          <p:cNvSpPr/>
          <p:nvPr/>
        </p:nvSpPr>
        <p:spPr>
          <a:xfrm>
            <a:off x="6304573" y="2680307"/>
            <a:ext cx="356196" cy="328410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90" name="Google Shape;10590;p56"/>
          <p:cNvGrpSpPr/>
          <p:nvPr/>
        </p:nvGrpSpPr>
        <p:grpSpPr>
          <a:xfrm>
            <a:off x="7390435" y="2666716"/>
            <a:ext cx="372073" cy="355243"/>
            <a:chOff x="7390435" y="3680868"/>
            <a:chExt cx="372073" cy="355243"/>
          </a:xfrm>
        </p:grpSpPr>
        <p:sp>
          <p:nvSpPr>
            <p:cNvPr id="10591" name="Google Shape;10591;p56"/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56"/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56"/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56"/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56"/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56"/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97" name="Google Shape;10597;p56"/>
          <p:cNvGrpSpPr/>
          <p:nvPr/>
        </p:nvGrpSpPr>
        <p:grpSpPr>
          <a:xfrm>
            <a:off x="1421638" y="3111477"/>
            <a:ext cx="374709" cy="374010"/>
            <a:chOff x="1421638" y="4125629"/>
            <a:chExt cx="374709" cy="374010"/>
          </a:xfrm>
        </p:grpSpPr>
        <p:sp>
          <p:nvSpPr>
            <p:cNvPr id="10598" name="Google Shape;10598;p56"/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56"/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0" name="Google Shape;10600;p56"/>
          <p:cNvGrpSpPr/>
          <p:nvPr/>
        </p:nvGrpSpPr>
        <p:grpSpPr>
          <a:xfrm>
            <a:off x="1973254" y="3142152"/>
            <a:ext cx="357720" cy="342192"/>
            <a:chOff x="1973254" y="4156304"/>
            <a:chExt cx="357720" cy="342192"/>
          </a:xfrm>
        </p:grpSpPr>
        <p:sp>
          <p:nvSpPr>
            <p:cNvPr id="10601" name="Google Shape;10601;p56"/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56"/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56"/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56"/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56"/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56"/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7" name="Google Shape;10607;p56"/>
          <p:cNvGrpSpPr/>
          <p:nvPr/>
        </p:nvGrpSpPr>
        <p:grpSpPr>
          <a:xfrm>
            <a:off x="2523759" y="3121353"/>
            <a:ext cx="341049" cy="340318"/>
            <a:chOff x="2523759" y="4135505"/>
            <a:chExt cx="341049" cy="340318"/>
          </a:xfrm>
        </p:grpSpPr>
        <p:sp>
          <p:nvSpPr>
            <p:cNvPr id="10608" name="Google Shape;10608;p56"/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56"/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10" name="Google Shape;10610;p56"/>
          <p:cNvGrpSpPr/>
          <p:nvPr/>
        </p:nvGrpSpPr>
        <p:grpSpPr>
          <a:xfrm>
            <a:off x="3040603" y="3116208"/>
            <a:ext cx="392079" cy="350353"/>
            <a:chOff x="3040603" y="4130360"/>
            <a:chExt cx="392079" cy="350353"/>
          </a:xfrm>
        </p:grpSpPr>
        <p:sp>
          <p:nvSpPr>
            <p:cNvPr id="10611" name="Google Shape;10611;p56"/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56"/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56"/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56"/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56"/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56"/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56"/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56"/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56"/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56"/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21" name="Google Shape;10621;p56"/>
          <p:cNvGrpSpPr/>
          <p:nvPr/>
        </p:nvGrpSpPr>
        <p:grpSpPr>
          <a:xfrm>
            <a:off x="3662144" y="3121353"/>
            <a:ext cx="232955" cy="340318"/>
            <a:chOff x="3662144" y="4135505"/>
            <a:chExt cx="232955" cy="340318"/>
          </a:xfrm>
        </p:grpSpPr>
        <p:sp>
          <p:nvSpPr>
            <p:cNvPr id="10622" name="Google Shape;10622;p56"/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56"/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56"/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56"/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26" name="Google Shape;10626;p56"/>
          <p:cNvGrpSpPr/>
          <p:nvPr/>
        </p:nvGrpSpPr>
        <p:grpSpPr>
          <a:xfrm>
            <a:off x="4149138" y="3106999"/>
            <a:ext cx="344065" cy="368644"/>
            <a:chOff x="4149138" y="4121151"/>
            <a:chExt cx="344065" cy="368644"/>
          </a:xfrm>
        </p:grpSpPr>
        <p:sp>
          <p:nvSpPr>
            <p:cNvPr id="10627" name="Google Shape;10627;p56"/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56"/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56"/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56"/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56"/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56"/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56"/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56"/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56"/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56"/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56"/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56"/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39" name="Google Shape;10639;p56"/>
          <p:cNvSpPr/>
          <p:nvPr/>
        </p:nvSpPr>
        <p:spPr>
          <a:xfrm>
            <a:off x="4692054" y="3121257"/>
            <a:ext cx="344097" cy="340033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640" name="Google Shape;10640;p56"/>
          <p:cNvGrpSpPr/>
          <p:nvPr/>
        </p:nvGrpSpPr>
        <p:grpSpPr>
          <a:xfrm>
            <a:off x="5206262" y="3160665"/>
            <a:ext cx="397763" cy="262804"/>
            <a:chOff x="5206262" y="4174817"/>
            <a:chExt cx="397763" cy="262804"/>
          </a:xfrm>
        </p:grpSpPr>
        <p:sp>
          <p:nvSpPr>
            <p:cNvPr id="10641" name="Google Shape;10641;p56"/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56"/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56"/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56"/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56"/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56"/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56"/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48" name="Google Shape;10648;p56"/>
          <p:cNvGrpSpPr/>
          <p:nvPr/>
        </p:nvGrpSpPr>
        <p:grpSpPr>
          <a:xfrm>
            <a:off x="5727616" y="3190547"/>
            <a:ext cx="440505" cy="290018"/>
            <a:chOff x="5727616" y="4204699"/>
            <a:chExt cx="440505" cy="290018"/>
          </a:xfrm>
        </p:grpSpPr>
        <p:sp>
          <p:nvSpPr>
            <p:cNvPr id="10649" name="Google Shape;10649;p56"/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56"/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56"/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56"/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56"/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56"/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56"/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56"/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57" name="Google Shape;10657;p56"/>
          <p:cNvGrpSpPr/>
          <p:nvPr/>
        </p:nvGrpSpPr>
        <p:grpSpPr>
          <a:xfrm>
            <a:off x="6410063" y="3120972"/>
            <a:ext cx="159950" cy="364516"/>
            <a:chOff x="6410063" y="4135124"/>
            <a:chExt cx="159950" cy="364516"/>
          </a:xfrm>
        </p:grpSpPr>
        <p:sp>
          <p:nvSpPr>
            <p:cNvPr id="10658" name="Google Shape;10658;p56"/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56"/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56"/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56"/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62" name="Google Shape;10662;p56"/>
          <p:cNvGrpSpPr/>
          <p:nvPr/>
        </p:nvGrpSpPr>
        <p:grpSpPr>
          <a:xfrm>
            <a:off x="6924652" y="3121353"/>
            <a:ext cx="214378" cy="364135"/>
            <a:chOff x="6924652" y="4135505"/>
            <a:chExt cx="214378" cy="364135"/>
          </a:xfrm>
        </p:grpSpPr>
        <p:sp>
          <p:nvSpPr>
            <p:cNvPr id="10663" name="Google Shape;10663;p56"/>
            <p:cNvSpPr/>
            <p:nvPr/>
          </p:nvSpPr>
          <p:spPr>
            <a:xfrm>
              <a:off x="6996482" y="4135505"/>
              <a:ext cx="70718" cy="71099"/>
            </a:xfrm>
            <a:custGeom>
              <a:avLst/>
              <a:gdLst/>
              <a:ahLst/>
              <a:cxnLst/>
              <a:rect l="l" t="t" r="r" b="b"/>
              <a:pathLst>
                <a:path w="2227" h="2239" extrusionOk="0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56"/>
            <p:cNvSpPr/>
            <p:nvPr/>
          </p:nvSpPr>
          <p:spPr>
            <a:xfrm>
              <a:off x="7018012" y="4345183"/>
              <a:ext cx="88882" cy="154456"/>
            </a:xfrm>
            <a:custGeom>
              <a:avLst/>
              <a:gdLst/>
              <a:ahLst/>
              <a:cxnLst/>
              <a:rect l="l" t="t" r="r" b="b"/>
              <a:pathLst>
                <a:path w="2799" h="4864" extrusionOk="0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56"/>
            <p:cNvSpPr/>
            <p:nvPr/>
          </p:nvSpPr>
          <p:spPr>
            <a:xfrm>
              <a:off x="6948850" y="4212638"/>
              <a:ext cx="190181" cy="149884"/>
            </a:xfrm>
            <a:custGeom>
              <a:avLst/>
              <a:gdLst/>
              <a:ahLst/>
              <a:cxnLst/>
              <a:rect l="l" t="t" r="r" b="b"/>
              <a:pathLst>
                <a:path w="5989" h="4720" extrusionOk="0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56"/>
            <p:cNvSpPr/>
            <p:nvPr/>
          </p:nvSpPr>
          <p:spPr>
            <a:xfrm>
              <a:off x="6924652" y="4252331"/>
              <a:ext cx="103617" cy="245815"/>
            </a:xfrm>
            <a:custGeom>
              <a:avLst/>
              <a:gdLst/>
              <a:ahLst/>
              <a:cxnLst/>
              <a:rect l="l" t="t" r="r" b="b"/>
              <a:pathLst>
                <a:path w="3263" h="7741" extrusionOk="0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67" name="Google Shape;10667;p56"/>
          <p:cNvGrpSpPr/>
          <p:nvPr/>
        </p:nvGrpSpPr>
        <p:grpSpPr>
          <a:xfrm>
            <a:off x="7384751" y="3133832"/>
            <a:ext cx="380012" cy="351274"/>
            <a:chOff x="7384751" y="4147984"/>
            <a:chExt cx="380012" cy="351274"/>
          </a:xfrm>
        </p:grpSpPr>
        <p:sp>
          <p:nvSpPr>
            <p:cNvPr id="10668" name="Google Shape;10668;p56"/>
            <p:cNvSpPr/>
            <p:nvPr/>
          </p:nvSpPr>
          <p:spPr>
            <a:xfrm>
              <a:off x="7385513" y="4225879"/>
              <a:ext cx="379250" cy="273379"/>
            </a:xfrm>
            <a:custGeom>
              <a:avLst/>
              <a:gdLst/>
              <a:ahLst/>
              <a:cxnLst/>
              <a:rect l="l" t="t" r="r" b="b"/>
              <a:pathLst>
                <a:path w="11943" h="8609" extrusionOk="0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56"/>
            <p:cNvSpPr/>
            <p:nvPr/>
          </p:nvSpPr>
          <p:spPr>
            <a:xfrm>
              <a:off x="7384751" y="4147984"/>
              <a:ext cx="380012" cy="228382"/>
            </a:xfrm>
            <a:custGeom>
              <a:avLst/>
              <a:gdLst/>
              <a:ahLst/>
              <a:cxnLst/>
              <a:rect l="l" t="t" r="r" b="b"/>
              <a:pathLst>
                <a:path w="11967" h="7192" extrusionOk="0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56"/>
            <p:cNvSpPr/>
            <p:nvPr/>
          </p:nvSpPr>
          <p:spPr>
            <a:xfrm>
              <a:off x="7507642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56"/>
            <p:cNvSpPr/>
            <p:nvPr/>
          </p:nvSpPr>
          <p:spPr>
            <a:xfrm>
              <a:off x="7573820" y="4228134"/>
              <a:ext cx="37820" cy="37852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56"/>
            <p:cNvSpPr/>
            <p:nvPr/>
          </p:nvSpPr>
          <p:spPr>
            <a:xfrm>
              <a:off x="7640728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7" name="Google Shape;10677;p57"/>
          <p:cNvSpPr txBox="1">
            <a:spLocks noGrp="1"/>
          </p:cNvSpPr>
          <p:nvPr>
            <p:ph type="title" idx="4294967295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78" name="Google Shape;10678;p57"/>
          <p:cNvSpPr txBox="1">
            <a:spLocks noGrp="1"/>
          </p:cNvSpPr>
          <p:nvPr>
            <p:ph type="title" idx="4294967295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679" name="Google Shape;10679;p57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680" name="Google Shape;10680;p57"/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57"/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57"/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57"/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57"/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85" name="Google Shape;10685;p57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686" name="Google Shape;10686;p57"/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57"/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57"/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57"/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90" name="Google Shape;10690;p57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691" name="Google Shape;10691;p57"/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57"/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57"/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57"/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57"/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57"/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57"/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98" name="Google Shape;10698;p57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699" name="Google Shape;10699;p57"/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57"/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01" name="Google Shape;10701;p57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702" name="Google Shape;10702;p57"/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57"/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04" name="Google Shape;10704;p57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705" name="Google Shape;10705;p57"/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57"/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07" name="Google Shape;10707;p57"/>
          <p:cNvSpPr/>
          <p:nvPr/>
        </p:nvSpPr>
        <p:spPr>
          <a:xfrm>
            <a:off x="1288576" y="3822410"/>
            <a:ext cx="363370" cy="351456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08" name="Google Shape;10708;p57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709" name="Google Shape;10709;p57"/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57"/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57"/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57"/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13" name="Google Shape;10713;p57"/>
          <p:cNvSpPr/>
          <p:nvPr/>
        </p:nvSpPr>
        <p:spPr>
          <a:xfrm>
            <a:off x="3136771" y="3823174"/>
            <a:ext cx="224928" cy="349131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14" name="Google Shape;10714;p57"/>
          <p:cNvSpPr/>
          <p:nvPr/>
        </p:nvSpPr>
        <p:spPr>
          <a:xfrm>
            <a:off x="2179465" y="3851048"/>
            <a:ext cx="362255" cy="292811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15" name="Google Shape;10715;p57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716" name="Google Shape;10716;p57"/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57"/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57"/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57"/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20" name="Google Shape;10720;p57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721" name="Google Shape;10721;p57"/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57"/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57"/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57"/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25" name="Google Shape;10725;p57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726" name="Google Shape;10726;p57"/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57"/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57"/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57"/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57"/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57"/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57"/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57"/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57"/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57"/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36" name="Google Shape;10736;p57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737" name="Google Shape;10737;p57"/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57"/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57"/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57"/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57"/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57"/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57"/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57"/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57"/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46" name="Google Shape;10746;p57"/>
          <p:cNvSpPr/>
          <p:nvPr/>
        </p:nvSpPr>
        <p:spPr>
          <a:xfrm>
            <a:off x="6738361" y="3809700"/>
            <a:ext cx="205210" cy="353399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47" name="Google Shape;10747;p57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748" name="Google Shape;10748;p57"/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57"/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57"/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1" name="Google Shape;10751;p57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752" name="Google Shape;10752;p57"/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57"/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57"/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57"/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57"/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57"/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57"/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9" name="Google Shape;10759;p57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760" name="Google Shape;10760;p57"/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57"/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57"/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57"/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64" name="Google Shape;10764;p57"/>
          <p:cNvSpPr/>
          <p:nvPr/>
        </p:nvSpPr>
        <p:spPr>
          <a:xfrm>
            <a:off x="7972870" y="3808967"/>
            <a:ext cx="348749" cy="353877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65" name="Google Shape;10765;p57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766" name="Google Shape;10766;p57"/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57"/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68" name="Google Shape;10768;p57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769" name="Google Shape;10769;p57"/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57"/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57"/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57"/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57"/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57"/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75" name="Google Shape;10775;p57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776" name="Google Shape;10776;p57"/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57"/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78" name="Google Shape;10778;p57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779" name="Google Shape;10779;p57"/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57"/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81" name="Google Shape;10781;p57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782" name="Google Shape;10782;p57"/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57"/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57"/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85" name="Google Shape;10785;p57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786" name="Google Shape;10786;p57"/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57"/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57"/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57"/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90" name="Google Shape;10790;p57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791" name="Google Shape;10791;p57"/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57"/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93" name="Google Shape;10793;p57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794" name="Google Shape;10794;p57"/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57"/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57"/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57"/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57"/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99" name="Google Shape;10799;p57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800" name="Google Shape;10800;p57"/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57"/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57"/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57"/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57"/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57"/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57"/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57"/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08" name="Google Shape;10808;p57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809" name="Google Shape;10809;p57"/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57"/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57"/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57"/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57"/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57"/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57"/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57"/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57"/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57"/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57"/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20" name="Google Shape;10820;p57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821" name="Google Shape;10821;p57"/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57"/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57"/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57"/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57"/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26" name="Google Shape;10826;p57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827" name="Google Shape;10827;p57"/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57"/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29" name="Google Shape;10829;p57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830" name="Google Shape;10830;p57"/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57"/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2" name="Google Shape;10832;p57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833" name="Google Shape;10833;p57"/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57"/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57"/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57"/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7" name="Google Shape;10837;p57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838" name="Google Shape;10838;p57"/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57"/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40" name="Google Shape;10840;p57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841" name="Google Shape;10841;p57"/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57"/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57"/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44" name="Google Shape;10844;p57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845" name="Google Shape;10845;p57"/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57"/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57"/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48" name="Google Shape;10848;p57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849" name="Google Shape;10849;p57"/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57"/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51" name="Google Shape;10851;p57"/>
          <p:cNvSpPr/>
          <p:nvPr/>
        </p:nvSpPr>
        <p:spPr>
          <a:xfrm>
            <a:off x="3505429" y="1980076"/>
            <a:ext cx="342505" cy="334191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52" name="Google Shape;10852;p57"/>
          <p:cNvSpPr/>
          <p:nvPr/>
        </p:nvSpPr>
        <p:spPr>
          <a:xfrm>
            <a:off x="7100552" y="1984249"/>
            <a:ext cx="368690" cy="334541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53" name="Google Shape;10853;p57"/>
          <p:cNvSpPr/>
          <p:nvPr/>
        </p:nvSpPr>
        <p:spPr>
          <a:xfrm>
            <a:off x="7955445" y="2011198"/>
            <a:ext cx="383088" cy="286472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854" name="Google Shape;10854;p57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855" name="Google Shape;10855;p57"/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57"/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57"/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57"/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57"/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57"/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57"/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57"/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57"/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57"/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65" name="Google Shape;10865;p57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866" name="Google Shape;10866;p57"/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57"/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57"/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57"/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0" name="Google Shape;10870;p57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871" name="Google Shape;10871;p57"/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57"/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73" name="Google Shape;10873;p57"/>
          <p:cNvSpPr/>
          <p:nvPr/>
        </p:nvSpPr>
        <p:spPr>
          <a:xfrm>
            <a:off x="5754137" y="2005815"/>
            <a:ext cx="370569" cy="293958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874" name="Google Shape;10874;p57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875" name="Google Shape;10875;p57"/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57"/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57"/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8" name="Google Shape;10878;p57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879" name="Google Shape;10879;p57"/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57"/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57"/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57"/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57"/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57"/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57"/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57"/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57"/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88" name="Google Shape;10888;p57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0889" name="Google Shape;10889;p57"/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57"/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57"/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57"/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93" name="Google Shape;10893;p57"/>
          <p:cNvSpPr/>
          <p:nvPr/>
        </p:nvSpPr>
        <p:spPr>
          <a:xfrm>
            <a:off x="7615138" y="3348917"/>
            <a:ext cx="223304" cy="351201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894" name="Google Shape;10894;p57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0895" name="Google Shape;10895;p57"/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57"/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57"/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98" name="Google Shape;10898;p57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0899" name="Google Shape;10899;p57"/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57"/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01" name="Google Shape;10901;p57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0902" name="Google Shape;10902;p57"/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57"/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57"/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57"/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57"/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07" name="Google Shape;10907;p57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0908" name="Google Shape;10908;p57"/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57"/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57"/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57"/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12" name="Google Shape;10912;p57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0913" name="Google Shape;10913;p57"/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57"/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15" name="Google Shape;10915;p57"/>
          <p:cNvSpPr/>
          <p:nvPr/>
        </p:nvSpPr>
        <p:spPr>
          <a:xfrm>
            <a:off x="3955221" y="2893008"/>
            <a:ext cx="358464" cy="356808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16" name="Google Shape;10916;p57"/>
          <p:cNvSpPr/>
          <p:nvPr/>
        </p:nvSpPr>
        <p:spPr>
          <a:xfrm>
            <a:off x="3499727" y="2442228"/>
            <a:ext cx="380444" cy="310077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17" name="Google Shape;10917;p57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0918" name="Google Shape;10918;p57"/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57"/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57"/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1" name="Google Shape;10921;p57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0922" name="Google Shape;10922;p57"/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57"/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57"/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57"/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57"/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7" name="Google Shape;10927;p57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0928" name="Google Shape;10928;p57"/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57"/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30" name="Google Shape;10930;p57"/>
          <p:cNvSpPr/>
          <p:nvPr/>
        </p:nvSpPr>
        <p:spPr>
          <a:xfrm>
            <a:off x="1819153" y="2882369"/>
            <a:ext cx="191194" cy="382738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31" name="Google Shape;10931;p57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0932" name="Google Shape;10932;p57"/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57"/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57"/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57"/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57"/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37" name="Google Shape;10937;p57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0938" name="Google Shape;10938;p57"/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57"/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57"/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57"/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57"/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57"/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57"/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57"/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57"/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57"/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57"/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57"/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50" name="Google Shape;10950;p57"/>
          <p:cNvSpPr/>
          <p:nvPr/>
        </p:nvSpPr>
        <p:spPr>
          <a:xfrm>
            <a:off x="2253814" y="2894123"/>
            <a:ext cx="210530" cy="357700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51" name="Google Shape;10951;p57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0952" name="Google Shape;10952;p57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57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57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55" name="Google Shape;10955;p57"/>
          <p:cNvSpPr/>
          <p:nvPr/>
        </p:nvSpPr>
        <p:spPr>
          <a:xfrm>
            <a:off x="2616005" y="2886542"/>
            <a:ext cx="371366" cy="37235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56" name="Google Shape;10956;p57"/>
          <p:cNvSpPr/>
          <p:nvPr/>
        </p:nvSpPr>
        <p:spPr>
          <a:xfrm>
            <a:off x="2160129" y="1516235"/>
            <a:ext cx="399780" cy="341740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57" name="Google Shape;10957;p57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0958" name="Google Shape;10958;p57"/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57"/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57"/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61" name="Google Shape;10961;p57"/>
          <p:cNvSpPr/>
          <p:nvPr/>
        </p:nvSpPr>
        <p:spPr>
          <a:xfrm>
            <a:off x="3945378" y="1530729"/>
            <a:ext cx="381209" cy="312466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62" name="Google Shape;10962;p57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0963" name="Google Shape;10963;p57"/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57"/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57"/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66" name="Google Shape;10966;p57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0967" name="Google Shape;10967;p57"/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57"/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57"/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57"/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71" name="Google Shape;10971;p57"/>
          <p:cNvSpPr/>
          <p:nvPr/>
        </p:nvSpPr>
        <p:spPr>
          <a:xfrm>
            <a:off x="3509220" y="1505437"/>
            <a:ext cx="365632" cy="363561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72" name="Google Shape;10972;p57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0973" name="Google Shape;10973;p57"/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57"/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57"/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57"/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57"/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57"/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57"/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57"/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57"/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57"/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83" name="Google Shape;10983;p57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0984" name="Google Shape;10984;p57"/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57"/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57"/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57"/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57"/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89" name="Google Shape;10989;p57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0990" name="Google Shape;10990;p57"/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57"/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92" name="Google Shape;10992;p57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0993" name="Google Shape;10993;p57"/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57"/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57"/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57"/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57"/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57"/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57"/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57"/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57"/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57"/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57"/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57"/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57"/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06" name="Google Shape;11006;p57"/>
          <p:cNvSpPr/>
          <p:nvPr/>
        </p:nvSpPr>
        <p:spPr>
          <a:xfrm>
            <a:off x="7539642" y="1500180"/>
            <a:ext cx="372958" cy="366747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07" name="Google Shape;11007;p57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008" name="Google Shape;11008;p57"/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57"/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57"/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57"/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57"/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57"/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57"/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57"/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57"/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57"/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57"/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57"/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0" name="Google Shape;11020;p57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021" name="Google Shape;11021;p57"/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57"/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3" name="Google Shape;11023;p57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024" name="Google Shape;11024;p57"/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57"/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57"/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7" name="Google Shape;11027;p57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028" name="Google Shape;11028;p57"/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57"/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57"/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57"/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32" name="Google Shape;11032;p57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033" name="Google Shape;11033;p57"/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57"/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57"/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36" name="Google Shape;11036;p57"/>
          <p:cNvSpPr/>
          <p:nvPr/>
        </p:nvSpPr>
        <p:spPr>
          <a:xfrm>
            <a:off x="5779557" y="2902087"/>
            <a:ext cx="322787" cy="355788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37" name="Google Shape;11037;p57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038" name="Google Shape;11038;p57"/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57"/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40" name="Google Shape;11040;p57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041" name="Google Shape;11041;p57"/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57"/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57"/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44" name="Google Shape;11044;p57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045" name="Google Shape;11045;p57"/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57"/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57"/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57"/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57"/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57"/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51" name="Google Shape;11051;p57"/>
          <p:cNvSpPr/>
          <p:nvPr/>
        </p:nvSpPr>
        <p:spPr>
          <a:xfrm>
            <a:off x="7574555" y="2903043"/>
            <a:ext cx="303387" cy="355597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52" name="Google Shape;11052;p57"/>
          <p:cNvSpPr/>
          <p:nvPr/>
        </p:nvSpPr>
        <p:spPr>
          <a:xfrm>
            <a:off x="7121800" y="2902852"/>
            <a:ext cx="318231" cy="354642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53" name="Google Shape;11053;p57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054" name="Google Shape;11054;p57"/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57"/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57"/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57" name="Google Shape;11057;p57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058" name="Google Shape;11058;p57"/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57"/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57"/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61" name="Google Shape;11061;p57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062" name="Google Shape;11062;p57"/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57"/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64" name="Google Shape;11064;p57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065" name="Google Shape;11065;p57"/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57"/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67" name="Google Shape;11067;p57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068" name="Google Shape;11068;p57"/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57"/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57"/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57"/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72" name="Google Shape;11072;p57"/>
          <p:cNvSpPr/>
          <p:nvPr/>
        </p:nvSpPr>
        <p:spPr>
          <a:xfrm>
            <a:off x="848977" y="2418528"/>
            <a:ext cx="347060" cy="35728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73" name="Google Shape;11073;p57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074" name="Google Shape;11074;p57"/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57"/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76" name="Google Shape;11076;p57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077" name="Google Shape;11077;p57"/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57"/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57"/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57"/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81" name="Google Shape;11081;p57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082" name="Google Shape;11082;p57"/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57"/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57"/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85" name="Google Shape;11085;p57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086" name="Google Shape;11086;p57"/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57"/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88" name="Google Shape;11088;p57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089" name="Google Shape;11089;p57"/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57"/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57"/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57"/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57"/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57"/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57"/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96" name="Google Shape;11096;p57"/>
          <p:cNvSpPr/>
          <p:nvPr/>
        </p:nvSpPr>
        <p:spPr>
          <a:xfrm>
            <a:off x="5304695" y="2434551"/>
            <a:ext cx="368308" cy="366970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97" name="Google Shape;11097;p57"/>
          <p:cNvSpPr/>
          <p:nvPr/>
        </p:nvSpPr>
        <p:spPr>
          <a:xfrm>
            <a:off x="7542031" y="2445541"/>
            <a:ext cx="370187" cy="344034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98" name="Google Shape;11098;p57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099" name="Google Shape;11099;p57"/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57"/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01" name="Google Shape;11101;p57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102" name="Google Shape;11102;p57"/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57"/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1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8" name="Google Shape;11108;p58"/>
          <p:cNvSpPr txBox="1">
            <a:spLocks noGrp="1"/>
          </p:cNvSpPr>
          <p:nvPr>
            <p:ph type="title" idx="4294967295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09" name="Google Shape;11109;p58"/>
          <p:cNvSpPr txBox="1">
            <a:spLocks noGrp="1"/>
          </p:cNvSpPr>
          <p:nvPr>
            <p:ph type="title" idx="4294967295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110" name="Google Shape;11110;p58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111" name="Google Shape;11111;p58"/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58"/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58"/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58"/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58"/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58"/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58"/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58"/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58"/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58"/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58"/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58"/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58"/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24" name="Google Shape;11124;p58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125" name="Google Shape;11125;p58"/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58"/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58"/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58"/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58"/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30" name="Google Shape;11130;p58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131" name="Google Shape;11131;p58"/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58"/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58"/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58"/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58"/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58"/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58"/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58"/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58"/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58"/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58"/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58"/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58"/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58"/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58"/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58"/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58"/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48" name="Google Shape;11148;p58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149" name="Google Shape;11149;p58"/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58"/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58"/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58"/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53" name="Google Shape;11153;p58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154" name="Google Shape;11154;p58"/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58"/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58"/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58"/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58"/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58"/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58"/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58"/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58"/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58"/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58"/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58"/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58"/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58"/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58"/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58"/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58"/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71" name="Google Shape;11171;p58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172" name="Google Shape;11172;p58"/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58"/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58"/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58"/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58"/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77" name="Google Shape;11177;p58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178" name="Google Shape;11178;p58"/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58"/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58"/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58"/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58"/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58"/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58"/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85" name="Google Shape;11185;p58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186" name="Google Shape;11186;p58"/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58"/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58"/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58"/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58"/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58"/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92" name="Google Shape;11192;p58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193" name="Google Shape;11193;p58"/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58"/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58"/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58"/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58"/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58"/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58"/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58"/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58"/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02" name="Google Shape;11202;p58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203" name="Google Shape;11203;p58"/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58"/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58"/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58"/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58"/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08" name="Google Shape;11208;p58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209" name="Google Shape;11209;p58"/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58"/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58"/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58"/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58"/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58"/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58"/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58"/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58"/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58"/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58"/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58"/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58"/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58"/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58"/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58"/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58"/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26" name="Google Shape;11226;p58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227" name="Google Shape;11227;p58"/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58"/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58"/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58"/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58"/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32" name="Google Shape;11232;p58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233" name="Google Shape;11233;p58"/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58"/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58"/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58"/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37" name="Google Shape;11237;p58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238" name="Google Shape;11238;p58"/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58"/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58"/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58"/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42" name="Google Shape;11242;p58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243" name="Google Shape;11243;p58"/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58"/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58"/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58"/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47" name="Google Shape;11247;p58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248" name="Google Shape;11248;p58"/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58"/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58"/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58"/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58"/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58"/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58"/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58"/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58"/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58"/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58"/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58"/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58"/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58"/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58"/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58"/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58"/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65" name="Google Shape;11265;p58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266" name="Google Shape;11266;p58"/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58"/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68" name="Google Shape;11268;p58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269" name="Google Shape;11269;p58"/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58"/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71" name="Google Shape;11271;p58"/>
          <p:cNvSpPr/>
          <p:nvPr/>
        </p:nvSpPr>
        <p:spPr>
          <a:xfrm>
            <a:off x="1745940" y="1967132"/>
            <a:ext cx="368371" cy="368340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72" name="Google Shape;11272;p58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273" name="Google Shape;11273;p58"/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58"/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58"/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58"/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77" name="Google Shape;11277;p58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278" name="Google Shape;11278;p58"/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58"/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58"/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58"/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58"/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58"/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58"/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58"/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58"/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58"/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58"/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58"/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58"/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1" name="Google Shape;11291;p58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292" name="Google Shape;11292;p58"/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58"/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58"/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58"/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96" name="Google Shape;11296;p58"/>
          <p:cNvSpPr/>
          <p:nvPr/>
        </p:nvSpPr>
        <p:spPr>
          <a:xfrm>
            <a:off x="1276039" y="1961817"/>
            <a:ext cx="414967" cy="378970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97" name="Google Shape;11297;p58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298" name="Google Shape;11298;p58"/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58"/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58"/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58"/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58"/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58"/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58"/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58"/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58"/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58"/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58"/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58"/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58"/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58"/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58"/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58"/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58"/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15" name="Google Shape;11315;p58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316" name="Google Shape;11316;p58"/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58"/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58"/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19" name="Google Shape;11319;p58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320" name="Google Shape;11320;p58"/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58"/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58"/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23" name="Google Shape;11323;p58"/>
          <p:cNvSpPr/>
          <p:nvPr/>
        </p:nvSpPr>
        <p:spPr>
          <a:xfrm>
            <a:off x="5775652" y="1969392"/>
            <a:ext cx="361147" cy="360797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324" name="Google Shape;11324;p58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325" name="Google Shape;11325;p58"/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58"/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58"/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58"/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29" name="Google Shape;11329;p58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330" name="Google Shape;11330;p58"/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58"/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32" name="Google Shape;11332;p58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333" name="Google Shape;11333;p58"/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58"/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58"/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58"/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58"/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58"/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58"/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58"/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58"/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42" name="Google Shape;11342;p58"/>
          <p:cNvSpPr/>
          <p:nvPr/>
        </p:nvSpPr>
        <p:spPr>
          <a:xfrm>
            <a:off x="2206357" y="2890607"/>
            <a:ext cx="372159" cy="372159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343" name="Google Shape;11343;p58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344" name="Google Shape;11344;p58"/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58"/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58"/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58"/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58"/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49" name="Google Shape;11349;p58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350" name="Google Shape;11350;p58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58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58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58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58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58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58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57" name="Google Shape;11357;p58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358" name="Google Shape;11358;p58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58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58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58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58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58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58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58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58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58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58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58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58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71" name="Google Shape;11371;p58"/>
          <p:cNvSpPr/>
          <p:nvPr/>
        </p:nvSpPr>
        <p:spPr>
          <a:xfrm>
            <a:off x="3094217" y="2895159"/>
            <a:ext cx="394152" cy="361529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372" name="Google Shape;11372;p58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373" name="Google Shape;11373;p58"/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58"/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58"/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6" name="Google Shape;11376;p58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377" name="Google Shape;11377;p58"/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58"/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58"/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58"/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58"/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58"/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83" name="Google Shape;11383;p58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384" name="Google Shape;11384;p58"/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58"/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58"/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87" name="Google Shape;11387;p58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388" name="Google Shape;11388;p58"/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58"/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58"/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58"/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58"/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58"/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94" name="Google Shape;11394;p58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395" name="Google Shape;11395;p58"/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58"/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97" name="Google Shape;11397;p58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398" name="Google Shape;11398;p58"/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58"/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58"/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58"/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02" name="Google Shape;11402;p58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403" name="Google Shape;11403;p58"/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58"/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05" name="Google Shape;11405;p58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406" name="Google Shape;11406;p58"/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58"/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58"/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58"/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58"/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58"/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58"/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13" name="Google Shape;11413;p58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414" name="Google Shape;11414;p58"/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58"/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58"/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17" name="Google Shape;11417;p58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418" name="Google Shape;11418;p58"/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58"/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58"/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58"/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58"/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58"/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58"/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58"/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58"/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27" name="Google Shape;11427;p58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428" name="Google Shape;11428;p58"/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58"/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58"/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58"/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58"/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58"/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58"/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58"/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36" name="Google Shape;11436;p58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437" name="Google Shape;11437;p58"/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58"/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58"/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58"/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58"/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58"/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58"/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58"/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58"/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58"/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58"/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58"/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58"/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58"/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58"/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58"/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53" name="Google Shape;11453;p58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454" name="Google Shape;11454;p58"/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58"/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58"/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58"/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58"/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59" name="Google Shape;11459;p58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460" name="Google Shape;11460;p58"/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58"/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58"/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58"/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58"/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58"/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58"/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58"/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58"/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58"/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58"/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58"/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58"/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58"/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58"/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58"/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58"/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58"/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58"/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58"/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80" name="Google Shape;11480;p58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481" name="Google Shape;11481;p58"/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58"/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58"/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58"/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58"/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86" name="Google Shape;11486;p58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487" name="Google Shape;11487;p58"/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58"/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58"/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58"/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58"/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58"/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58"/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58"/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58"/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58"/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58"/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98" name="Google Shape;11498;p58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499" name="Google Shape;11499;p58"/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58"/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58"/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58"/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58"/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58"/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58"/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58"/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58"/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58"/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58"/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58"/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11" name="Google Shape;11511;p58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512" name="Google Shape;11512;p58"/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58"/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58"/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15" name="Google Shape;11515;p58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516" name="Google Shape;11516;p58"/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58"/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58"/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58"/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58"/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58"/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58"/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58"/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24" name="Google Shape;11524;p58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525" name="Google Shape;11525;p58"/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58"/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58"/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58"/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29" name="Google Shape;11529;p58"/>
          <p:cNvSpPr/>
          <p:nvPr/>
        </p:nvSpPr>
        <p:spPr>
          <a:xfrm>
            <a:off x="6238328" y="2433596"/>
            <a:ext cx="316461" cy="324036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30" name="Google Shape;11530;p58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531" name="Google Shape;11531;p58"/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58"/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58"/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58"/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58"/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58"/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58"/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58"/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39" name="Google Shape;11539;p58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540" name="Google Shape;11540;p58"/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58"/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58"/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43" name="Google Shape;11543;p58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544" name="Google Shape;11544;p58"/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58"/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46" name="Google Shape;11546;p58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547" name="Google Shape;11547;p58"/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58"/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58"/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58"/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58"/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52" name="Google Shape;11552;p58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553" name="Google Shape;11553;p58"/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58"/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58"/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56" name="Google Shape;11556;p58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557" name="Google Shape;11557;p58"/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58"/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58"/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58"/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58"/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58"/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58"/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64" name="Google Shape;11564;p58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565" name="Google Shape;11565;p58"/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58"/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58"/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58"/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69" name="Google Shape;11569;p58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570" name="Google Shape;11570;p58"/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58"/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58"/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58"/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58"/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58"/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58"/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58"/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78" name="Google Shape;11578;p58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579" name="Google Shape;11579;p58"/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58"/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58"/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58"/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58"/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58"/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58"/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58"/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58"/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8" name="Google Shape;11588;p58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589" name="Google Shape;11589;p58"/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58"/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58"/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58"/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58"/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58"/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95" name="Google Shape;11595;p58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596" name="Google Shape;11596;p58"/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58"/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58"/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58"/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58"/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1" name="Google Shape;11601;p58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602" name="Google Shape;11602;p58"/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58"/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58"/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58"/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6" name="Google Shape;11606;p58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607" name="Google Shape;11607;p58"/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58"/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58"/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58"/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58"/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12" name="Google Shape;11612;p58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613" name="Google Shape;11613;p58"/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58"/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58"/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58"/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58"/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18" name="Google Shape;11618;p58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619" name="Google Shape;11619;p58"/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620" name="Google Shape;11620;p58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621" name="Google Shape;11621;p58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2" name="Google Shape;11622;p58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3" name="Google Shape;11623;p58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624" name="Google Shape;11624;p58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625" name="Google Shape;11625;p58"/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58"/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58"/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58"/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58"/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58"/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58"/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58"/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58"/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58"/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35" name="Google Shape;11635;p58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636" name="Google Shape;11636;p58"/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58"/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58"/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58"/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58"/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58"/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58"/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58"/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58"/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58"/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58"/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58"/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58"/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49" name="Google Shape;11649;p58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650" name="Google Shape;11650;p58"/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58"/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58"/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58"/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58"/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58"/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56" name="Google Shape;11656;p58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657" name="Google Shape;11657;p58"/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58"/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58"/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58"/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58"/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58"/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63" name="Google Shape;11663;p58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664" name="Google Shape;11664;p58"/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58"/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58"/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58"/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68" name="Google Shape;11668;p58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669" name="Google Shape;11669;p58"/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58"/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58"/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58"/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58"/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58"/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58"/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58"/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58"/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58"/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58"/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80" name="Google Shape;11680;p58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681" name="Google Shape;11681;p58"/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58"/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58"/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58"/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85" name="Google Shape;11685;p58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686" name="Google Shape;11686;p58"/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58"/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88" name="Google Shape;11688;p58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689" name="Google Shape;11689;p58"/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58"/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58"/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58"/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58"/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94" name="Google Shape;11694;p58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695" name="Google Shape;11695;p58"/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58"/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58"/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8" name="Google Shape;11698;p58"/>
          <p:cNvSpPr/>
          <p:nvPr/>
        </p:nvSpPr>
        <p:spPr>
          <a:xfrm>
            <a:off x="1331737" y="4307377"/>
            <a:ext cx="304716" cy="304048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99" name="Google Shape;11699;p58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700" name="Google Shape;11700;p58"/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58"/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02" name="Google Shape;11702;p58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703" name="Google Shape;11703;p58"/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58"/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58"/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58"/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07" name="Google Shape;11707;p58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708" name="Google Shape;11708;p58"/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58"/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58"/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58"/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58"/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58"/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58"/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58"/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58"/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58"/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58"/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19" name="Google Shape;11719;p58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720" name="Google Shape;11720;p58"/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58"/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58"/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58"/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24" name="Google Shape;11724;p58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725" name="Google Shape;11725;p58"/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58"/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58"/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58"/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58"/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58"/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58"/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58"/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58"/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34" name="Google Shape;11734;p58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735" name="Google Shape;11735;p58"/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58"/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58"/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58"/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58"/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58"/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58"/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58"/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43" name="Google Shape;11743;p58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744" name="Google Shape;11744;p58"/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58"/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46" name="Google Shape;11746;p58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747" name="Google Shape;11747;p58"/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58"/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58"/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58"/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51" name="Google Shape;11751;p58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752" name="Google Shape;11752;p58"/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58"/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58"/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58"/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58"/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58"/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58"/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58"/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58"/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58"/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62" name="Google Shape;11762;p58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763" name="Google Shape;11763;p58"/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58"/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58"/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58"/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58"/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68" name="Google Shape;11768;p58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769" name="Google Shape;11769;p58"/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58"/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71" name="Google Shape;11771;p58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772" name="Google Shape;11772;p58"/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58"/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58"/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58"/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58"/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58"/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58"/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79" name="Google Shape;11779;p58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780" name="Google Shape;11780;p58"/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58"/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58"/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58"/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58"/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58"/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58"/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58"/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58"/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58"/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58"/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58"/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58"/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58"/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58"/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58"/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58"/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58"/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98" name="Google Shape;11798;p58"/>
          <p:cNvSpPr/>
          <p:nvPr/>
        </p:nvSpPr>
        <p:spPr>
          <a:xfrm>
            <a:off x="6217513" y="3397651"/>
            <a:ext cx="347524" cy="289917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99" name="Google Shape;11799;p58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800" name="Google Shape;11800;p58"/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58"/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58"/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58"/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04" name="Google Shape;11804;p58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805" name="Google Shape;11805;p58"/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58"/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58"/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58"/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58"/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58"/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58"/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58"/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58"/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58"/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15" name="Google Shape;11815;p58"/>
          <p:cNvSpPr/>
          <p:nvPr/>
        </p:nvSpPr>
        <p:spPr>
          <a:xfrm>
            <a:off x="1752752" y="3803866"/>
            <a:ext cx="356245" cy="356627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16" name="Google Shape;11816;p58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817" name="Google Shape;11817;p58"/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58"/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9" name="Google Shape;11819;p58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820" name="Google Shape;11820;p58"/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58"/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58"/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58"/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58"/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58"/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26" name="Google Shape;11826;p58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827" name="Google Shape;11827;p58"/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58"/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29" name="Google Shape;11829;p58"/>
          <p:cNvSpPr/>
          <p:nvPr/>
        </p:nvSpPr>
        <p:spPr>
          <a:xfrm>
            <a:off x="3524716" y="3804184"/>
            <a:ext cx="389187" cy="355927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30" name="Google Shape;11830;p58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831" name="Google Shape;11831;p58"/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58"/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58"/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58"/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58"/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58"/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37" name="Google Shape;11837;p58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838" name="Google Shape;11838;p58"/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58"/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58"/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58"/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58"/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58"/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58"/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58"/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58"/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58"/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58"/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58"/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58"/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58"/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58"/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58"/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58"/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58"/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56" name="Google Shape;11856;p58"/>
          <p:cNvSpPr/>
          <p:nvPr/>
        </p:nvSpPr>
        <p:spPr>
          <a:xfrm>
            <a:off x="7114476" y="3808799"/>
            <a:ext cx="350548" cy="350548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57" name="Google Shape;11857;p58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858" name="Google Shape;11858;p58"/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58"/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60" name="Google Shape;11860;p58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861" name="Google Shape;11861;p58"/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58"/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58"/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58"/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65" name="Google Shape;11865;p58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866" name="Google Shape;11866;p58"/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58"/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58"/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58"/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58"/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71" name="Google Shape;11871;p58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872" name="Google Shape;11872;p58"/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58"/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58"/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58"/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76" name="Google Shape;11876;p58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877" name="Google Shape;11877;p58"/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58"/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79" name="Google Shape;11879;p58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1880" name="Google Shape;11880;p58"/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58"/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58"/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58"/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58"/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58"/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58"/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58"/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58"/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58"/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58"/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58"/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58"/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58"/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58"/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58"/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58"/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1" name="Google Shape;11901;p59"/>
          <p:cNvSpPr txBox="1">
            <a:spLocks noGrp="1"/>
          </p:cNvSpPr>
          <p:nvPr>
            <p:ph type="title" idx="4294967295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02" name="Google Shape;11902;p59"/>
          <p:cNvSpPr txBox="1">
            <a:spLocks noGrp="1"/>
          </p:cNvSpPr>
          <p:nvPr>
            <p:ph type="title" idx="4294967295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03" name="Google Shape;11903;p59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1904" name="Google Shape;11904;p59"/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59"/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59"/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59"/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59"/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59"/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59"/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11" name="Google Shape;11911;p59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1912" name="Google Shape;11912;p59"/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59"/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59"/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15" name="Google Shape;11915;p59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1916" name="Google Shape;11916;p59"/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59"/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59"/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59"/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59"/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1" name="Google Shape;11921;p59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1922" name="Google Shape;11922;p59"/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59"/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4" name="Google Shape;11924;p59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1925" name="Google Shape;11925;p59"/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59"/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59"/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59"/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59"/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0" name="Google Shape;11930;p59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1931" name="Google Shape;11931;p59"/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59"/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59"/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59"/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59"/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59"/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59"/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8" name="Google Shape;11938;p59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1939" name="Google Shape;11939;p59"/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59"/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59"/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59"/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59"/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59"/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59"/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59"/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7" name="Google Shape;11947;p59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1948" name="Google Shape;11948;p59"/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59"/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59"/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51" name="Google Shape;11951;p59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1952" name="Google Shape;11952;p59"/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59"/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59"/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59"/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59"/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59"/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59"/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59" name="Google Shape;11959;p59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1960" name="Google Shape;11960;p59"/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59"/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59"/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59"/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59"/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59"/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59"/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67" name="Google Shape;11967;p59"/>
          <p:cNvSpPr/>
          <p:nvPr/>
        </p:nvSpPr>
        <p:spPr>
          <a:xfrm>
            <a:off x="1322345" y="3836582"/>
            <a:ext cx="367805" cy="259871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68" name="Google Shape;11968;p59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1969" name="Google Shape;11969;p59"/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59"/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59"/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72" name="Google Shape;11972;p59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1973" name="Google Shape;11973;p59"/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59"/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59"/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59"/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59"/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78" name="Google Shape;11978;p59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1979" name="Google Shape;11979;p59"/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59"/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59"/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59"/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59"/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59"/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85" name="Google Shape;11985;p59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1986" name="Google Shape;11986;p59"/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59"/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59"/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59"/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59"/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59"/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59"/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93" name="Google Shape;11993;p59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1994" name="Google Shape;11994;p59"/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59"/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59"/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59"/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59"/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59"/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59"/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1" name="Google Shape;12001;p59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002" name="Google Shape;12002;p59"/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59"/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59"/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59"/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59"/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59"/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8" name="Google Shape;12008;p59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009" name="Google Shape;12009;p59"/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59"/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59"/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59"/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13" name="Google Shape;12013;p59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014" name="Google Shape;12014;p59"/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59"/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59"/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59"/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18" name="Google Shape;12018;p59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019" name="Google Shape;12019;p59"/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59"/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59"/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59"/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59"/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4" name="Google Shape;12024;p59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025" name="Google Shape;12025;p59"/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59"/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59"/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59"/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59"/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59"/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59"/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32" name="Google Shape;12032;p59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033" name="Google Shape;12033;p59"/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59"/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59"/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59"/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59"/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38" name="Google Shape;12038;p59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039" name="Google Shape;12039;p59"/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59"/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59"/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59"/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59"/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59"/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45" name="Google Shape;12045;p59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046" name="Google Shape;12046;p59"/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59"/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59"/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59"/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59"/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59"/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52" name="Google Shape;12052;p59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053" name="Google Shape;12053;p59"/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59"/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59"/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59"/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57" name="Google Shape;12057;p59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058" name="Google Shape;12058;p59"/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59"/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59"/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59"/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59"/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59"/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64" name="Google Shape;12064;p59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065" name="Google Shape;12065;p59"/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59"/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59"/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59"/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69" name="Google Shape;12069;p59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070" name="Google Shape;12070;p59"/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59"/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59"/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59"/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59"/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75" name="Google Shape;12075;p59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076" name="Google Shape;12076;p59"/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59"/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59"/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59"/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80" name="Google Shape;12080;p59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081" name="Google Shape;12081;p59"/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59"/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59"/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59"/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59"/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86" name="Google Shape;12086;p59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087" name="Google Shape;12087;p59"/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59"/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59"/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59"/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59"/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59"/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59"/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94" name="Google Shape;12094;p59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095" name="Google Shape;12095;p59"/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59"/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59"/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59"/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59"/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00" name="Google Shape;12100;p59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101" name="Google Shape;12101;p59"/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59"/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59"/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59"/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05" name="Google Shape;12105;p59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106" name="Google Shape;12106;p59"/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59"/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59"/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59"/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59"/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11" name="Google Shape;12111;p59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112" name="Google Shape;12112;p59"/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59"/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59"/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59"/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59"/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17" name="Google Shape;12117;p59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118" name="Google Shape;12118;p59"/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59"/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59"/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59"/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59"/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23" name="Google Shape;12123;p59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124" name="Google Shape;12124;p59"/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59"/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59"/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27" name="Google Shape;12127;p59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128" name="Google Shape;12128;p59"/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59"/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59"/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59"/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32" name="Google Shape;12132;p59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133" name="Google Shape;12133;p59"/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59"/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59"/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59"/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59"/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59"/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39" name="Google Shape;12139;p59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140" name="Google Shape;12140;p59"/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59"/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42" name="Google Shape;12142;p59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143" name="Google Shape;12143;p59"/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59"/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59"/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59"/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59"/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59"/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49" name="Google Shape;12149;p59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150" name="Google Shape;12150;p59"/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59"/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59"/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59"/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59"/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59"/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56" name="Google Shape;12156;p59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157" name="Google Shape;12157;p59"/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59"/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59"/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59"/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59"/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59"/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59"/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59"/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59"/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59"/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67" name="Google Shape;12167;p59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168" name="Google Shape;12168;p59"/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59"/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59"/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59"/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59"/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59"/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59"/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59"/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76" name="Google Shape;12176;p59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177" name="Google Shape;12177;p59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59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59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59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59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59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59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59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59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59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59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59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59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59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59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59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59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59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59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59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59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59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59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00" name="Google Shape;12200;p59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201" name="Google Shape;12201;p59"/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59"/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59"/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59"/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59"/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06" name="Google Shape;12206;p59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207" name="Google Shape;12207;p59"/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59"/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59"/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10" name="Google Shape;12210;p59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211" name="Google Shape;12211;p59"/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59"/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59"/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59"/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59"/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59"/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59"/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59"/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19" name="Google Shape;12219;p59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220" name="Google Shape;12220;p59"/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59"/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59"/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59"/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59"/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59"/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59"/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59"/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28" name="Google Shape;12228;p59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229" name="Google Shape;12229;p59"/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59"/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59"/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59"/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59"/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59"/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59"/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59"/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37" name="Google Shape;12237;p59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238" name="Google Shape;12238;p59"/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59"/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59"/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59"/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59"/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59"/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59"/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59"/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59"/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59"/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48" name="Google Shape;12248;p59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249" name="Google Shape;12249;p59"/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59"/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59"/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59"/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59"/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59"/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55" name="Google Shape;12255;p59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256" name="Google Shape;12256;p59"/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59"/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59"/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59"/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59"/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59"/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62" name="Google Shape;12262;p59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263" name="Google Shape;12263;p59"/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59"/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59"/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59"/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59"/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68" name="Google Shape;12268;p59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269" name="Google Shape;12269;p59"/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59"/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59"/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59"/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59"/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74" name="Google Shape;12274;p59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275" name="Google Shape;12275;p59"/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59"/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59"/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59"/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79" name="Google Shape;12279;p59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280" name="Google Shape;12280;p59"/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59"/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59"/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59"/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59"/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59"/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86" name="Google Shape;12286;p59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287" name="Google Shape;12287;p59"/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59"/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59"/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59"/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59"/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92" name="Google Shape;12292;p59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293" name="Google Shape;12293;p59"/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59"/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59"/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59"/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59"/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59"/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59"/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59"/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59"/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59"/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59"/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04" name="Google Shape;12304;p59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305" name="Google Shape;12305;p59"/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59"/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59"/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59"/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59"/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59"/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59"/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59"/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13" name="Google Shape;12313;p59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314" name="Google Shape;12314;p59"/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59"/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59"/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59"/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59"/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59"/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59"/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59"/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59"/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23" name="Google Shape;12323;p59"/>
          <p:cNvSpPr/>
          <p:nvPr/>
        </p:nvSpPr>
        <p:spPr>
          <a:xfrm>
            <a:off x="3518751" y="2415259"/>
            <a:ext cx="364003" cy="361405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24" name="Google Shape;12324;p59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325" name="Google Shape;12325;p59"/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59"/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59"/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59"/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29" name="Google Shape;12329;p59"/>
          <p:cNvSpPr/>
          <p:nvPr/>
        </p:nvSpPr>
        <p:spPr>
          <a:xfrm>
            <a:off x="1747839" y="2414150"/>
            <a:ext cx="361754" cy="362514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30" name="Google Shape;12330;p59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331" name="Google Shape;12331;p59"/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59"/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59"/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59"/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59"/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59"/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59"/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59"/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39" name="Google Shape;12339;p59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340" name="Google Shape;12340;p59"/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59"/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59"/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59"/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59"/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45" name="Google Shape;12345;p59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346" name="Google Shape;12346;p59"/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59"/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59"/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59"/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59"/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59"/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52" name="Google Shape;12352;p59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353" name="Google Shape;12353;p59"/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59"/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59"/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59"/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59"/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59"/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59"/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59"/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59"/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59"/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63" name="Google Shape;12363;p59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364" name="Google Shape;12364;p59"/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59"/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59"/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59"/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59"/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59"/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70" name="Google Shape;12370;p59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371" name="Google Shape;12371;p59"/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59"/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59"/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59"/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59"/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59"/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59"/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59"/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79" name="Google Shape;12379;p59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380" name="Google Shape;12380;p59"/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59"/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59"/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59"/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59"/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59"/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59"/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87" name="Google Shape;12387;p59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388" name="Google Shape;12388;p59"/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59"/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59"/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59"/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59"/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59"/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94" name="Google Shape;12394;p59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395" name="Google Shape;12395;p59"/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59"/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59"/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59"/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59"/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00" name="Google Shape;12400;p59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401" name="Google Shape;12401;p59"/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59"/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59"/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59"/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59"/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59"/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07" name="Google Shape;12407;p59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408" name="Google Shape;12408;p59"/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59"/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59"/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59"/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59"/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59"/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59"/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59"/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16" name="Google Shape;12416;p59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417" name="Google Shape;12417;p59"/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59"/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59"/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59"/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21" name="Google Shape;12421;p59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422" name="Google Shape;12422;p59"/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59"/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59"/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59"/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59"/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27" name="Google Shape;12427;p59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428" name="Google Shape;12428;p59"/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59"/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59"/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59"/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59"/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33" name="Google Shape;12433;p59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434" name="Google Shape;12434;p59"/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59"/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59"/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59"/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59"/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59"/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59"/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41" name="Google Shape;12441;p59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442" name="Google Shape;12442;p59"/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59"/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59"/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59"/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59"/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59"/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59"/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59"/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50" name="Google Shape;12450;p59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451" name="Google Shape;12451;p59"/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59"/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59"/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59"/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59"/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59"/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59"/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59"/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59" name="Google Shape;12459;p59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460" name="Google Shape;12460;p59"/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59"/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59"/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3" name="Google Shape;12463;p59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464" name="Google Shape;12464;p59"/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59"/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59"/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59"/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8" name="Google Shape;12468;p59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469" name="Google Shape;12469;p59"/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59"/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59"/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59"/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59"/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59"/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75" name="Google Shape;12475;p59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476" name="Google Shape;12476;p59"/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59"/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59"/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59"/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59"/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59"/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59"/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83" name="Google Shape;12483;p59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484" name="Google Shape;12484;p59"/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59"/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59"/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59"/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59"/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59"/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59"/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91" name="Google Shape;12491;p59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492" name="Google Shape;12492;p59"/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59"/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59"/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59"/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59"/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59"/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98" name="Google Shape;12498;p59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499" name="Google Shape;12499;p59"/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59"/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59"/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59"/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59"/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59"/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59"/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59"/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59"/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59"/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59"/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59"/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59"/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12" name="Google Shape;12512;p59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513" name="Google Shape;12513;p59"/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59"/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59"/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59"/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17" name="Google Shape;12517;p59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518" name="Google Shape;12518;p59"/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59"/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59"/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59"/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59"/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59"/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59"/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59"/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59"/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59"/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59"/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59"/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59"/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31" name="Google Shape;12531;p59"/>
          <p:cNvSpPr/>
          <p:nvPr/>
        </p:nvSpPr>
        <p:spPr>
          <a:xfrm>
            <a:off x="872362" y="1513044"/>
            <a:ext cx="325164" cy="347783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532" name="Google Shape;12532;p59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533" name="Google Shape;12533;p59"/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59"/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59"/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59"/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59"/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59"/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59"/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59"/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59"/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42" name="Google Shape;12542;p59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543" name="Google Shape;12543;p59"/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59"/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59"/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59"/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59"/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48" name="Google Shape;12548;p59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549" name="Google Shape;12549;p59"/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59"/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59"/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59"/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53" name="Google Shape;12553;p59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554" name="Google Shape;12554;p59"/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59"/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59"/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59"/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59"/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59" name="Google Shape;12559;p59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560" name="Google Shape;12560;p59"/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59"/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59"/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59"/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59"/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59"/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59"/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59"/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59"/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59"/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70" name="Google Shape;12570;p59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571" name="Google Shape;12571;p59"/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59"/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59"/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59"/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59"/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59"/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59"/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59"/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59"/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59"/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59"/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82" name="Google Shape;12582;p59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583" name="Google Shape;12583;p59"/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59"/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59"/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59"/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87" name="Google Shape;12587;p59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588" name="Google Shape;12588;p59"/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59"/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59"/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59"/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59"/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59"/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94" name="Google Shape;12594;p59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595" name="Google Shape;12595;p59"/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59"/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59"/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59"/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99" name="Google Shape;12599;p59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600" name="Google Shape;12600;p59"/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59"/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59"/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59"/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59"/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5" name="Google Shape;12605;p59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606" name="Google Shape;12606;p59"/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59"/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59"/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59"/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59"/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59"/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12" name="Google Shape;12612;p59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613" name="Google Shape;12613;p59"/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59"/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59"/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59"/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59"/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59"/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59"/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0" name="Google Shape;12620;p59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621" name="Google Shape;12621;p59"/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59"/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59"/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59"/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5" name="Google Shape;12625;p59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626" name="Google Shape;12626;p59"/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59"/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59"/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59"/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59"/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31" name="Google Shape;12631;p59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632" name="Google Shape;12632;p59"/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59"/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59"/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59"/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59"/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59"/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2" name="Google Shape;12642;p60"/>
          <p:cNvSpPr txBox="1">
            <a:spLocks noGrp="1"/>
          </p:cNvSpPr>
          <p:nvPr>
            <p:ph type="title" idx="4294967295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43" name="Google Shape;12643;p60"/>
          <p:cNvSpPr txBox="1">
            <a:spLocks noGrp="1"/>
          </p:cNvSpPr>
          <p:nvPr>
            <p:ph type="title" idx="4294967295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644" name="Google Shape;12644;p60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645" name="Google Shape;12645;p60"/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60"/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60"/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60"/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60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60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60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60"/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60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60"/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60"/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60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60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60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60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60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60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60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60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60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60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60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60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60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60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60"/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60"/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60"/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60"/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74" name="Google Shape;12674;p60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675" name="Google Shape;12675;p60"/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60"/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77" name="Google Shape;12677;p60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678" name="Google Shape;12678;p60"/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60"/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80" name="Google Shape;12680;p60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681" name="Google Shape;12681;p60"/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60"/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60"/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84" name="Google Shape;12684;p60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685" name="Google Shape;12685;p60"/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60"/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60"/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60"/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60"/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90" name="Google Shape;12690;p60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691" name="Google Shape;12691;p60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60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60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60"/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60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60"/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60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60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60"/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60"/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60"/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702" name="Google Shape;12702;p60"/>
          <p:cNvSpPr/>
          <p:nvPr/>
        </p:nvSpPr>
        <p:spPr>
          <a:xfrm>
            <a:off x="862283" y="2076250"/>
            <a:ext cx="374536" cy="130305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703" name="Google Shape;12703;p60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704" name="Google Shape;12704;p60"/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60"/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706" name="Google Shape;12706;p60"/>
          <p:cNvSpPr/>
          <p:nvPr/>
        </p:nvSpPr>
        <p:spPr>
          <a:xfrm>
            <a:off x="861520" y="1586835"/>
            <a:ext cx="360160" cy="184628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707" name="Google Shape;12707;p60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708" name="Google Shape;12708;p60"/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60"/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60"/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60"/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60"/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60"/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60"/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715" name="Google Shape;12715;p60"/>
          <p:cNvSpPr/>
          <p:nvPr/>
        </p:nvSpPr>
        <p:spPr>
          <a:xfrm>
            <a:off x="3196834" y="1954214"/>
            <a:ext cx="118537" cy="373518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716" name="Google Shape;12716;p60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717" name="Google Shape;12717;p60"/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60"/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60"/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60"/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21" name="Google Shape;12721;p60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722" name="Google Shape;12722;p60"/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60"/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60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60"/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60"/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60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60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60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60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60"/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60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60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60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60"/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60"/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60"/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60"/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60"/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40" name="Google Shape;12740;p60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741" name="Google Shape;12741;p60"/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60"/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60"/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60"/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60"/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60"/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47" name="Google Shape;12747;p60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748" name="Google Shape;12748;p60"/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60"/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60"/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60"/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60"/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60"/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60"/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60"/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60"/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57" name="Google Shape;12757;p60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758" name="Google Shape;12758;p60"/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60"/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60" name="Google Shape;12760;p60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761" name="Google Shape;12761;p60"/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60"/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60"/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64" name="Google Shape;12764;p60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765" name="Google Shape;12765;p60"/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60"/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60"/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60"/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60"/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70" name="Google Shape;12770;p60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771" name="Google Shape;12771;p60"/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60"/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773" name="Google Shape;12773;p60"/>
          <p:cNvSpPr/>
          <p:nvPr/>
        </p:nvSpPr>
        <p:spPr>
          <a:xfrm>
            <a:off x="5809710" y="1509739"/>
            <a:ext cx="243913" cy="351445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774" name="Google Shape;12774;p60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775" name="Google Shape;12775;p60"/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60"/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77" name="Google Shape;12777;p60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778" name="Google Shape;12778;p60"/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60"/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60"/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60"/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60"/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60"/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60"/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85" name="Google Shape;12785;p60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786" name="Google Shape;12786;p60"/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60"/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60"/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60"/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0" name="Google Shape;12790;p60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791" name="Google Shape;12791;p60"/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60"/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60"/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60"/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5" name="Google Shape;12795;p60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796" name="Google Shape;12796;p60"/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60"/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60"/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60"/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0" name="Google Shape;12800;p60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801" name="Google Shape;12801;p60"/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60"/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60"/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60"/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05" name="Google Shape;12805;p60"/>
          <p:cNvSpPr/>
          <p:nvPr/>
        </p:nvSpPr>
        <p:spPr>
          <a:xfrm>
            <a:off x="7992774" y="1977782"/>
            <a:ext cx="330645" cy="349950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806" name="Google Shape;12806;p60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807" name="Google Shape;12807;p60"/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60"/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60"/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60"/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60"/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60"/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3" name="Google Shape;12813;p60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814" name="Google Shape;12814;p60"/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60"/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60"/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60"/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60"/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60"/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60"/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21" name="Google Shape;12821;p60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822" name="Google Shape;12822;p60"/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60"/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24" name="Google Shape;12824;p60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825" name="Google Shape;12825;p60"/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60"/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60"/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60"/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60"/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60"/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60"/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32" name="Google Shape;12832;p60"/>
          <p:cNvSpPr/>
          <p:nvPr/>
        </p:nvSpPr>
        <p:spPr>
          <a:xfrm>
            <a:off x="6658713" y="1978545"/>
            <a:ext cx="342349" cy="350332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33" name="Google Shape;12833;p60"/>
          <p:cNvSpPr/>
          <p:nvPr/>
        </p:nvSpPr>
        <p:spPr>
          <a:xfrm>
            <a:off x="4104898" y="2422257"/>
            <a:ext cx="91662" cy="351541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834" name="Google Shape;12834;p60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835" name="Google Shape;12835;p60"/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60"/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37" name="Google Shape;12837;p60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838" name="Google Shape;12838;p60"/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60"/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60"/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60"/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42" name="Google Shape;12842;p60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843" name="Google Shape;12843;p60"/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60"/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60"/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46" name="Google Shape;12846;p60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847" name="Google Shape;12847;p60"/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60"/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49" name="Google Shape;12849;p60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850" name="Google Shape;12850;p60"/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60"/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60"/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60"/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60"/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60"/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60"/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57" name="Google Shape;12857;p60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858" name="Google Shape;12858;p60"/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60"/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60" name="Google Shape;12860;p60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861" name="Google Shape;12861;p60"/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60"/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60"/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60"/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60"/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60"/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60"/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60"/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60"/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60"/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60"/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60"/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60"/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60"/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75" name="Google Shape;12875;p60"/>
          <p:cNvSpPr/>
          <p:nvPr/>
        </p:nvSpPr>
        <p:spPr>
          <a:xfrm>
            <a:off x="7075994" y="2425914"/>
            <a:ext cx="353354" cy="351318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876" name="Google Shape;12876;p60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877" name="Google Shape;12877;p60"/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60"/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79" name="Google Shape;12879;p60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2880" name="Google Shape;12880;p60"/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60"/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60"/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83" name="Google Shape;12883;p60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2884" name="Google Shape;12884;p60"/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60"/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60"/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60"/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60"/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60"/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60"/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91" name="Google Shape;12891;p60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2892" name="Google Shape;12892;p60"/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60"/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60"/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60"/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60"/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60"/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98" name="Google Shape;12898;p60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2899" name="Google Shape;12899;p60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60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60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60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60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60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60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60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60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60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60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60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60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60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60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60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60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16" name="Google Shape;12916;p60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2917" name="Google Shape;12917;p60"/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60"/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60"/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60"/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60"/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60"/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60"/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60"/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60"/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26" name="Google Shape;12926;p60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2927" name="Google Shape;12927;p60"/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60"/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60"/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60"/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60"/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32" name="Google Shape;12932;p60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2933" name="Google Shape;12933;p60"/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60"/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60"/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60"/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60"/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38" name="Google Shape;12938;p60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2939" name="Google Shape;12939;p60"/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60"/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60"/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60"/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60"/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60"/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60"/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60"/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60"/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60"/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49" name="Google Shape;12949;p60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2950" name="Google Shape;12950;p60"/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60"/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52" name="Google Shape;12952;p60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2953" name="Google Shape;12953;p60"/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60"/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55" name="Google Shape;12955;p60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2956" name="Google Shape;12956;p60"/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60"/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60"/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60"/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60"/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60"/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60"/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60"/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60"/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60"/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60"/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60"/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60"/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60"/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60"/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60"/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60"/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60"/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60"/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60"/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76" name="Google Shape;12976;p60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2977" name="Google Shape;12977;p60"/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60"/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60"/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60"/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60"/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60"/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60"/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60"/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60"/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60"/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60"/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88" name="Google Shape;12988;p60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2989" name="Google Shape;12989;p60"/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60"/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60"/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60"/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60"/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94" name="Google Shape;12994;p60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2995" name="Google Shape;12995;p60"/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60"/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60"/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60"/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60"/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60"/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60"/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02" name="Google Shape;13002;p60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003" name="Google Shape;13003;p60"/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60"/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60"/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60"/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60"/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60"/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09" name="Google Shape;13009;p60"/>
          <p:cNvSpPr/>
          <p:nvPr/>
        </p:nvSpPr>
        <p:spPr>
          <a:xfrm>
            <a:off x="6591286" y="2883970"/>
            <a:ext cx="390088" cy="357520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10" name="Google Shape;13010;p60"/>
          <p:cNvSpPr/>
          <p:nvPr/>
        </p:nvSpPr>
        <p:spPr>
          <a:xfrm>
            <a:off x="6134980" y="2901781"/>
            <a:ext cx="390470" cy="332108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011" name="Google Shape;13011;p60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012" name="Google Shape;13012;p60"/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60"/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14" name="Google Shape;13014;p60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015" name="Google Shape;13015;p60"/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60"/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60"/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60"/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60"/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60"/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1" name="Google Shape;13021;p60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022" name="Google Shape;13022;p60"/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60"/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60"/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60"/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60"/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60"/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60"/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60"/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60"/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60"/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32" name="Google Shape;13032;p60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033" name="Google Shape;13033;p60"/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60"/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60"/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60"/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60"/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60"/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60"/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40" name="Google Shape;13040;p60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041" name="Google Shape;13041;p60"/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60"/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60"/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60"/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60"/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60"/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60"/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60"/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60"/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50" name="Google Shape;13050;p60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051" name="Google Shape;13051;p60"/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60"/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60"/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60"/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60"/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60"/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57" name="Google Shape;13057;p60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058" name="Google Shape;13058;p60"/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60"/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60"/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61" name="Google Shape;13061;p60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062" name="Google Shape;13062;p60"/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60"/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60"/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60"/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60"/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60"/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60"/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60"/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60"/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60"/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60"/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60"/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60"/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60"/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60"/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77" name="Google Shape;13077;p60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078" name="Google Shape;13078;p60"/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60"/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60"/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60"/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60"/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60"/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84" name="Google Shape;13084;p60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085" name="Google Shape;13085;p60"/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60"/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60"/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60"/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60"/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60"/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60"/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92" name="Google Shape;13092;p60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093" name="Google Shape;13093;p60"/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60"/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60"/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60"/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60"/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60"/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60"/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60"/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60"/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60"/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60"/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60"/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60"/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60"/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60"/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08" name="Google Shape;13108;p60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109" name="Google Shape;13109;p60"/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60"/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60"/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60"/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60"/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60"/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15" name="Google Shape;13115;p60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116" name="Google Shape;13116;p60"/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60"/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60"/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60"/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60"/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60"/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60"/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60"/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60"/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60"/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60"/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60"/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60"/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29" name="Google Shape;13129;p60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130" name="Google Shape;13130;p60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60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60"/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60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60"/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35" name="Google Shape;13135;p60"/>
          <p:cNvSpPr/>
          <p:nvPr/>
        </p:nvSpPr>
        <p:spPr>
          <a:xfrm>
            <a:off x="3968964" y="3349945"/>
            <a:ext cx="359015" cy="358442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136" name="Google Shape;13136;p60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137" name="Google Shape;13137;p60"/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60"/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39" name="Google Shape;13139;p60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140" name="Google Shape;13140;p60"/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60"/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42" name="Google Shape;13142;p60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143" name="Google Shape;13143;p60"/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60"/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60"/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60"/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60"/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60"/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60"/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50" name="Google Shape;13150;p60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151" name="Google Shape;13151;p60"/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60"/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60"/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60"/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60"/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60"/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60"/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60"/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60"/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60"/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60"/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60"/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60"/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60"/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60"/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60"/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60"/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60"/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60"/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60"/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60"/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60"/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60"/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60"/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75" name="Google Shape;13175;p60"/>
          <p:cNvSpPr/>
          <p:nvPr/>
        </p:nvSpPr>
        <p:spPr>
          <a:xfrm>
            <a:off x="2787472" y="3804915"/>
            <a:ext cx="89022" cy="360064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176" name="Google Shape;13176;p60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177" name="Google Shape;13177;p60"/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60"/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60"/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60"/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60"/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82" name="Google Shape;13182;p60"/>
          <p:cNvSpPr/>
          <p:nvPr/>
        </p:nvSpPr>
        <p:spPr>
          <a:xfrm>
            <a:off x="1315918" y="3360631"/>
            <a:ext cx="288599" cy="337515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183" name="Google Shape;13183;p60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184" name="Google Shape;13184;p60"/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60"/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60"/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60"/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60"/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89" name="Google Shape;13189;p60"/>
          <p:cNvSpPr/>
          <p:nvPr/>
        </p:nvSpPr>
        <p:spPr>
          <a:xfrm>
            <a:off x="3216521" y="3807937"/>
            <a:ext cx="78049" cy="353417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90" name="Google Shape;13190;p60"/>
          <p:cNvSpPr/>
          <p:nvPr/>
        </p:nvSpPr>
        <p:spPr>
          <a:xfrm>
            <a:off x="3469466" y="3828197"/>
            <a:ext cx="363563" cy="311657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91" name="Google Shape;13191;p60"/>
          <p:cNvSpPr/>
          <p:nvPr/>
        </p:nvSpPr>
        <p:spPr>
          <a:xfrm>
            <a:off x="5314611" y="3818560"/>
            <a:ext cx="324188" cy="324538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192" name="Google Shape;13192;p60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193" name="Google Shape;13193;p60"/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60"/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60"/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60"/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97" name="Google Shape;13197;p60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198" name="Google Shape;13198;p60"/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60"/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60"/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60"/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60"/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60"/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60"/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60"/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60"/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60"/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08" name="Google Shape;13208;p60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209" name="Google Shape;13209;p60"/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60"/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60"/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60"/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60"/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60"/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60"/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60"/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17" name="Google Shape;13217;p60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218" name="Google Shape;13218;p60"/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60"/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60"/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60"/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60"/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23" name="Google Shape;13223;p60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224" name="Google Shape;13224;p60"/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60"/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26" name="Google Shape;13226;p60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227" name="Google Shape;13227;p60"/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60"/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60"/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60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60"/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60"/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60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60"/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60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60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60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60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60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60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60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60"/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60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60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51" name="Google Shape;13251;p60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252" name="Google Shape;13252;p60"/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60"/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60"/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60"/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60"/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60"/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60"/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60"/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60"/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60"/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60"/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60"/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60"/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60"/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60"/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60"/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60"/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60"/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60"/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71" name="Google Shape;13271;p60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272" name="Google Shape;13272;p60"/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60"/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60"/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75" name="Google Shape;13275;p60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276" name="Google Shape;13276;p60"/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60"/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60"/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60"/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60"/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60"/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60"/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60"/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60"/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60"/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60"/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87" name="Google Shape;13287;p60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288" name="Google Shape;13288;p60"/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60"/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0" name="Google Shape;13290;p60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291" name="Google Shape;13291;p60"/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60"/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60"/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4" name="Google Shape;13294;p60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295" name="Google Shape;13295;p60"/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60"/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60"/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60"/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60"/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00" name="Google Shape;13300;p60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301" name="Google Shape;13301;p60"/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60"/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60"/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60"/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60"/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60"/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07" name="Google Shape;13307;p60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308" name="Google Shape;13308;p60"/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60"/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60"/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60"/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60"/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60"/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60"/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15" name="Google Shape;13315;p60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316" name="Google Shape;13316;p60"/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60"/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18" name="Google Shape;13318;p60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319" name="Google Shape;13319;p60"/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60"/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60"/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60"/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60"/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60"/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60"/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60"/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60"/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60"/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60"/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60"/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3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5" name="Google Shape;13335;p61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336" name="Google Shape;13336;p61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337" name="Google Shape;13337;p61"/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61"/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61"/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61"/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61"/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61"/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43" name="Google Shape;13343;p61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344" name="Google Shape;13344;p61"/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61"/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61"/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61"/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48" name="Google Shape;13348;p61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349" name="Google Shape;13349;p61"/>
            <p:cNvSpPr/>
            <p:nvPr/>
          </p:nvSpPr>
          <p:spPr>
            <a:xfrm>
              <a:off x="4697389" y="1500658"/>
              <a:ext cx="347520" cy="347104"/>
            </a:xfrm>
            <a:custGeom>
              <a:avLst/>
              <a:gdLst/>
              <a:ahLst/>
              <a:cxnLst/>
              <a:rect l="l" t="t" r="r" b="b"/>
              <a:pathLst>
                <a:path w="10860" h="10847" extrusionOk="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61"/>
            <p:cNvSpPr/>
            <p:nvPr/>
          </p:nvSpPr>
          <p:spPr>
            <a:xfrm>
              <a:off x="4773581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61"/>
            <p:cNvSpPr/>
            <p:nvPr/>
          </p:nvSpPr>
          <p:spPr>
            <a:xfrm>
              <a:off x="4920653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52" name="Google Shape;13352;p61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353" name="Google Shape;13353;p61"/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61"/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61"/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56" name="Google Shape;13356;p61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357" name="Google Shape;13357;p61"/>
            <p:cNvSpPr/>
            <p:nvPr/>
          </p:nvSpPr>
          <p:spPr>
            <a:xfrm>
              <a:off x="2048301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61"/>
            <p:cNvSpPr/>
            <p:nvPr/>
          </p:nvSpPr>
          <p:spPr>
            <a:xfrm>
              <a:off x="2164109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61"/>
            <p:cNvSpPr/>
            <p:nvPr/>
          </p:nvSpPr>
          <p:spPr>
            <a:xfrm>
              <a:off x="2097453" y="2224562"/>
              <a:ext cx="65952" cy="56416"/>
            </a:xfrm>
            <a:custGeom>
              <a:avLst/>
              <a:gdLst/>
              <a:ahLst/>
              <a:cxnLst/>
              <a:rect l="l" t="t" r="r" b="b"/>
              <a:pathLst>
                <a:path w="2061" h="1763" extrusionOk="0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61"/>
            <p:cNvSpPr/>
            <p:nvPr/>
          </p:nvSpPr>
          <p:spPr>
            <a:xfrm>
              <a:off x="1950765" y="1964338"/>
              <a:ext cx="357792" cy="352448"/>
            </a:xfrm>
            <a:custGeom>
              <a:avLst/>
              <a:gdLst/>
              <a:ahLst/>
              <a:cxnLst/>
              <a:rect l="l" t="t" r="r" b="b"/>
              <a:pathLst>
                <a:path w="11181" h="11014" extrusionOk="0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1" name="Google Shape;13361;p61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362" name="Google Shape;13362;p61"/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61"/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61"/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61"/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6" name="Google Shape;13366;p61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367" name="Google Shape;13367;p61"/>
            <p:cNvSpPr/>
            <p:nvPr/>
          </p:nvSpPr>
          <p:spPr>
            <a:xfrm>
              <a:off x="2590829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61"/>
            <p:cNvSpPr/>
            <p:nvPr/>
          </p:nvSpPr>
          <p:spPr>
            <a:xfrm>
              <a:off x="2718477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61"/>
            <p:cNvSpPr/>
            <p:nvPr/>
          </p:nvSpPr>
          <p:spPr>
            <a:xfrm>
              <a:off x="2624365" y="2242994"/>
              <a:ext cx="110528" cy="52064"/>
            </a:xfrm>
            <a:custGeom>
              <a:avLst/>
              <a:gdLst/>
              <a:ahLst/>
              <a:cxnLst/>
              <a:rect l="l" t="t" r="r" b="b"/>
              <a:pathLst>
                <a:path w="3454" h="1627" extrusionOk="0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61"/>
            <p:cNvSpPr/>
            <p:nvPr/>
          </p:nvSpPr>
          <p:spPr>
            <a:xfrm>
              <a:off x="2654477" y="2194834"/>
              <a:ext cx="49184" cy="38144"/>
            </a:xfrm>
            <a:custGeom>
              <a:avLst/>
              <a:gdLst/>
              <a:ahLst/>
              <a:cxnLst/>
              <a:rect l="l" t="t" r="r" b="b"/>
              <a:pathLst>
                <a:path w="1537" h="1192" extrusionOk="0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61"/>
            <p:cNvSpPr/>
            <p:nvPr/>
          </p:nvSpPr>
          <p:spPr>
            <a:xfrm>
              <a:off x="2512749" y="1965042"/>
              <a:ext cx="333024" cy="352896"/>
            </a:xfrm>
            <a:custGeom>
              <a:avLst/>
              <a:gdLst/>
              <a:ahLst/>
              <a:cxnLst/>
              <a:rect l="l" t="t" r="r" b="b"/>
              <a:pathLst>
                <a:path w="10407" h="11028" extrusionOk="0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72" name="Google Shape;13372;p61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373" name="Google Shape;13373;p61"/>
            <p:cNvSpPr/>
            <p:nvPr/>
          </p:nvSpPr>
          <p:spPr>
            <a:xfrm>
              <a:off x="1398317" y="1981778"/>
              <a:ext cx="365792" cy="335392"/>
            </a:xfrm>
            <a:custGeom>
              <a:avLst/>
              <a:gdLst/>
              <a:ahLst/>
              <a:cxnLst/>
              <a:rect l="l" t="t" r="r" b="b"/>
              <a:pathLst>
                <a:path w="11431" h="10481" extrusionOk="0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61"/>
            <p:cNvSpPr/>
            <p:nvPr/>
          </p:nvSpPr>
          <p:spPr>
            <a:xfrm>
              <a:off x="1498893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61"/>
            <p:cNvSpPr/>
            <p:nvPr/>
          </p:nvSpPr>
          <p:spPr>
            <a:xfrm>
              <a:off x="1620429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61"/>
            <p:cNvSpPr/>
            <p:nvPr/>
          </p:nvSpPr>
          <p:spPr>
            <a:xfrm>
              <a:off x="1548813" y="2263314"/>
              <a:ext cx="15264" cy="21088"/>
            </a:xfrm>
            <a:custGeom>
              <a:avLst/>
              <a:gdLst/>
              <a:ahLst/>
              <a:cxnLst/>
              <a:rect l="l" t="t" r="r" b="b"/>
              <a:pathLst>
                <a:path w="477" h="659" extrusionOk="0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61"/>
            <p:cNvSpPr/>
            <p:nvPr/>
          </p:nvSpPr>
          <p:spPr>
            <a:xfrm>
              <a:off x="1599469" y="2263186"/>
              <a:ext cx="15296" cy="21216"/>
            </a:xfrm>
            <a:custGeom>
              <a:avLst/>
              <a:gdLst/>
              <a:ahLst/>
              <a:cxnLst/>
              <a:rect l="l" t="t" r="r" b="b"/>
              <a:pathLst>
                <a:path w="478" h="663" extrusionOk="0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61"/>
            <p:cNvSpPr/>
            <p:nvPr/>
          </p:nvSpPr>
          <p:spPr>
            <a:xfrm>
              <a:off x="1631117" y="2062130"/>
              <a:ext cx="22496" cy="23392"/>
            </a:xfrm>
            <a:custGeom>
              <a:avLst/>
              <a:gdLst/>
              <a:ahLst/>
              <a:cxnLst/>
              <a:rect l="l" t="t" r="r" b="b"/>
              <a:pathLst>
                <a:path w="703" h="731" extrusionOk="0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79" name="Google Shape;13379;p61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380" name="Google Shape;13380;p61"/>
            <p:cNvSpPr/>
            <p:nvPr/>
          </p:nvSpPr>
          <p:spPr>
            <a:xfrm>
              <a:off x="3261773" y="2108338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61"/>
            <p:cNvSpPr/>
            <p:nvPr/>
          </p:nvSpPr>
          <p:spPr>
            <a:xfrm>
              <a:off x="3146349" y="2108338"/>
              <a:ext cx="48416" cy="59488"/>
            </a:xfrm>
            <a:custGeom>
              <a:avLst/>
              <a:gdLst/>
              <a:ahLst/>
              <a:cxnLst/>
              <a:rect l="l" t="t" r="r" b="b"/>
              <a:pathLst>
                <a:path w="1513" h="1859" extrusionOk="0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61"/>
            <p:cNvSpPr/>
            <p:nvPr/>
          </p:nvSpPr>
          <p:spPr>
            <a:xfrm>
              <a:off x="3052237" y="2003570"/>
              <a:ext cx="353600" cy="314752"/>
            </a:xfrm>
            <a:custGeom>
              <a:avLst/>
              <a:gdLst/>
              <a:ahLst/>
              <a:cxnLst/>
              <a:rect l="l" t="t" r="r" b="b"/>
              <a:pathLst>
                <a:path w="11050" h="9836" extrusionOk="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83" name="Google Shape;13383;p61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384" name="Google Shape;13384;p61"/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61"/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86" name="Google Shape;13386;p61"/>
          <p:cNvSpPr/>
          <p:nvPr/>
        </p:nvSpPr>
        <p:spPr>
          <a:xfrm>
            <a:off x="4147597" y="2886354"/>
            <a:ext cx="367712" cy="367680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7" name="Google Shape;13387;p61"/>
          <p:cNvSpPr/>
          <p:nvPr/>
        </p:nvSpPr>
        <p:spPr>
          <a:xfrm>
            <a:off x="880141" y="2886290"/>
            <a:ext cx="323520" cy="367360"/>
          </a:xfrm>
          <a:custGeom>
            <a:avLst/>
            <a:gdLst/>
            <a:ahLst/>
            <a:cxnLst/>
            <a:rect l="l" t="t" r="r" b="b"/>
            <a:pathLst>
              <a:path w="10110" h="11480" extrusionOk="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388" name="Google Shape;13388;p61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389" name="Google Shape;13389;p61"/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61"/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61"/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2" name="Google Shape;13392;p61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393" name="Google Shape;13393;p61"/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61"/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61"/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96" name="Google Shape;13396;p61"/>
          <p:cNvSpPr/>
          <p:nvPr/>
        </p:nvSpPr>
        <p:spPr>
          <a:xfrm>
            <a:off x="3597837" y="2929394"/>
            <a:ext cx="368832" cy="281600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397" name="Google Shape;13397;p61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398" name="Google Shape;13398;p61"/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61"/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00" name="Google Shape;13400;p61"/>
          <p:cNvSpPr/>
          <p:nvPr/>
        </p:nvSpPr>
        <p:spPr>
          <a:xfrm>
            <a:off x="4694733" y="2884434"/>
            <a:ext cx="370368" cy="368096"/>
          </a:xfrm>
          <a:custGeom>
            <a:avLst/>
            <a:gdLst/>
            <a:ahLst/>
            <a:cxnLst/>
            <a:rect l="l" t="t" r="r" b="b"/>
            <a:pathLst>
              <a:path w="11574" h="11503" extrusionOk="0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1" name="Google Shape;13401;p61"/>
          <p:cNvSpPr/>
          <p:nvPr/>
        </p:nvSpPr>
        <p:spPr>
          <a:xfrm>
            <a:off x="8046381" y="2886290"/>
            <a:ext cx="253408" cy="366240"/>
          </a:xfrm>
          <a:custGeom>
            <a:avLst/>
            <a:gdLst/>
            <a:ahLst/>
            <a:cxnLst/>
            <a:rect l="l" t="t" r="r" b="b"/>
            <a:pathLst>
              <a:path w="7919" h="11445" extrusionOk="0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02" name="Google Shape;13402;p61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403" name="Google Shape;13403;p61"/>
            <p:cNvSpPr/>
            <p:nvPr/>
          </p:nvSpPr>
          <p:spPr>
            <a:xfrm>
              <a:off x="7531277" y="2886354"/>
              <a:ext cx="185184" cy="367296"/>
            </a:xfrm>
            <a:custGeom>
              <a:avLst/>
              <a:gdLst/>
              <a:ahLst/>
              <a:cxnLst/>
              <a:rect l="l" t="t" r="r" b="b"/>
              <a:pathLst>
                <a:path w="5787" h="11478" extrusionOk="0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61"/>
            <p:cNvSpPr/>
            <p:nvPr/>
          </p:nvSpPr>
          <p:spPr>
            <a:xfrm>
              <a:off x="7642157" y="3151154"/>
              <a:ext cx="16032" cy="10688"/>
            </a:xfrm>
            <a:custGeom>
              <a:avLst/>
              <a:gdLst/>
              <a:ahLst/>
              <a:cxnLst/>
              <a:rect l="l" t="t" r="r" b="b"/>
              <a:pathLst>
                <a:path w="501" h="334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61"/>
            <p:cNvSpPr/>
            <p:nvPr/>
          </p:nvSpPr>
          <p:spPr>
            <a:xfrm>
              <a:off x="7625005" y="3070738"/>
              <a:ext cx="16032" cy="10336"/>
            </a:xfrm>
            <a:custGeom>
              <a:avLst/>
              <a:gdLst/>
              <a:ahLst/>
              <a:cxnLst/>
              <a:rect l="l" t="t" r="r" b="b"/>
              <a:pathLst>
                <a:path w="50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06" name="Google Shape;13406;p61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407" name="Google Shape;13407;p61"/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61"/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61"/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10" name="Google Shape;13410;p61"/>
          <p:cNvSpPr/>
          <p:nvPr/>
        </p:nvSpPr>
        <p:spPr>
          <a:xfrm>
            <a:off x="5255565" y="2885970"/>
            <a:ext cx="346368" cy="368064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1" name="Google Shape;13411;p61"/>
          <p:cNvSpPr/>
          <p:nvPr/>
        </p:nvSpPr>
        <p:spPr>
          <a:xfrm>
            <a:off x="5834285" y="2886674"/>
            <a:ext cx="289216" cy="368512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12" name="Google Shape;13412;p61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413" name="Google Shape;13413;p61"/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61"/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61"/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61"/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61"/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61"/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19" name="Google Shape;13419;p61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420" name="Google Shape;13420;p61"/>
            <p:cNvSpPr/>
            <p:nvPr/>
          </p:nvSpPr>
          <p:spPr>
            <a:xfrm>
              <a:off x="5246797" y="1981426"/>
              <a:ext cx="354752" cy="336512"/>
            </a:xfrm>
            <a:custGeom>
              <a:avLst/>
              <a:gdLst/>
              <a:ahLst/>
              <a:cxnLst/>
              <a:rect l="l" t="t" r="r" b="b"/>
              <a:pathLst>
                <a:path w="11086" h="10516" extrusionOk="0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61"/>
            <p:cNvSpPr/>
            <p:nvPr/>
          </p:nvSpPr>
          <p:spPr>
            <a:xfrm>
              <a:off x="5295565" y="2044338"/>
              <a:ext cx="10304" cy="1068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2" name="Google Shape;13422;p61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423" name="Google Shape;13423;p61"/>
            <p:cNvSpPr/>
            <p:nvPr/>
          </p:nvSpPr>
          <p:spPr>
            <a:xfrm>
              <a:off x="4148749" y="2102066"/>
              <a:ext cx="355136" cy="216256"/>
            </a:xfrm>
            <a:custGeom>
              <a:avLst/>
              <a:gdLst/>
              <a:ahLst/>
              <a:cxnLst/>
              <a:rect l="l" t="t" r="r" b="b"/>
              <a:pathLst>
                <a:path w="11098" h="6758" extrusionOk="0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61"/>
            <p:cNvSpPr/>
            <p:nvPr/>
          </p:nvSpPr>
          <p:spPr>
            <a:xfrm>
              <a:off x="4195981" y="2177682"/>
              <a:ext cx="10336" cy="10720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5" name="Google Shape;13425;p61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426" name="Google Shape;13426;p61"/>
            <p:cNvSpPr/>
            <p:nvPr/>
          </p:nvSpPr>
          <p:spPr>
            <a:xfrm>
              <a:off x="5841165" y="2051186"/>
              <a:ext cx="10688" cy="10336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61"/>
            <p:cNvSpPr/>
            <p:nvPr/>
          </p:nvSpPr>
          <p:spPr>
            <a:xfrm>
              <a:off x="5794669" y="2001426"/>
              <a:ext cx="354752" cy="315360"/>
            </a:xfrm>
            <a:custGeom>
              <a:avLst/>
              <a:gdLst/>
              <a:ahLst/>
              <a:cxnLst/>
              <a:rect l="l" t="t" r="r" b="b"/>
              <a:pathLst>
                <a:path w="11086" h="9855" extrusionOk="0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8" name="Google Shape;13428;p61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429" name="Google Shape;13429;p61"/>
            <p:cNvSpPr/>
            <p:nvPr/>
          </p:nvSpPr>
          <p:spPr>
            <a:xfrm>
              <a:off x="6392845" y="2048146"/>
              <a:ext cx="12992" cy="10720"/>
            </a:xfrm>
            <a:custGeom>
              <a:avLst/>
              <a:gdLst/>
              <a:ahLst/>
              <a:cxnLst/>
              <a:rect l="l" t="t" r="r" b="b"/>
              <a:pathLst>
                <a:path w="40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61"/>
            <p:cNvSpPr/>
            <p:nvPr/>
          </p:nvSpPr>
          <p:spPr>
            <a:xfrm>
              <a:off x="6345229" y="2029842"/>
              <a:ext cx="352832" cy="289216"/>
            </a:xfrm>
            <a:custGeom>
              <a:avLst/>
              <a:gdLst/>
              <a:ahLst/>
              <a:cxnLst/>
              <a:rect l="l" t="t" r="r" b="b"/>
              <a:pathLst>
                <a:path w="11026" h="9038" extrusionOk="0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31" name="Google Shape;13431;p61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432" name="Google Shape;13432;p61"/>
            <p:cNvSpPr/>
            <p:nvPr/>
          </p:nvSpPr>
          <p:spPr>
            <a:xfrm>
              <a:off x="4697389" y="2036338"/>
              <a:ext cx="354752" cy="281984"/>
            </a:xfrm>
            <a:custGeom>
              <a:avLst/>
              <a:gdLst/>
              <a:ahLst/>
              <a:cxnLst/>
              <a:rect l="l" t="t" r="r" b="b"/>
              <a:pathLst>
                <a:path w="11086" h="8812" extrusionOk="0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61"/>
            <p:cNvSpPr/>
            <p:nvPr/>
          </p:nvSpPr>
          <p:spPr>
            <a:xfrm>
              <a:off x="4747693" y="2113682"/>
              <a:ext cx="10688" cy="10688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34" name="Google Shape;13434;p61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435" name="Google Shape;13435;p61"/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61"/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61"/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61"/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61"/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40" name="Google Shape;13440;p61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441" name="Google Shape;13441;p61"/>
            <p:cNvSpPr/>
            <p:nvPr/>
          </p:nvSpPr>
          <p:spPr>
            <a:xfrm>
              <a:off x="854253" y="2428274"/>
              <a:ext cx="355104" cy="351040"/>
            </a:xfrm>
            <a:custGeom>
              <a:avLst/>
              <a:gdLst/>
              <a:ahLst/>
              <a:cxnLst/>
              <a:rect l="l" t="t" r="r" b="b"/>
              <a:pathLst>
                <a:path w="11097" h="10970" extrusionOk="0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61"/>
            <p:cNvSpPr/>
            <p:nvPr/>
          </p:nvSpPr>
          <p:spPr>
            <a:xfrm>
              <a:off x="1003597" y="2557554"/>
              <a:ext cx="49568" cy="60608"/>
            </a:xfrm>
            <a:custGeom>
              <a:avLst/>
              <a:gdLst/>
              <a:ahLst/>
              <a:cxnLst/>
              <a:rect l="l" t="t" r="r" b="b"/>
              <a:pathLst>
                <a:path w="1549" h="1894" extrusionOk="0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43" name="Google Shape;13443;p61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444" name="Google Shape;13444;p61"/>
            <p:cNvSpPr/>
            <p:nvPr/>
          </p:nvSpPr>
          <p:spPr>
            <a:xfrm>
              <a:off x="7052365" y="2573938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61"/>
            <p:cNvSpPr/>
            <p:nvPr/>
          </p:nvSpPr>
          <p:spPr>
            <a:xfrm>
              <a:off x="6896909" y="2440946"/>
              <a:ext cx="354752" cy="275904"/>
            </a:xfrm>
            <a:custGeom>
              <a:avLst/>
              <a:gdLst/>
              <a:ahLst/>
              <a:cxnLst/>
              <a:rect l="l" t="t" r="r" b="b"/>
              <a:pathLst>
                <a:path w="11086" h="8622" extrusionOk="0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46" name="Google Shape;13446;p61"/>
          <p:cNvSpPr/>
          <p:nvPr/>
        </p:nvSpPr>
        <p:spPr>
          <a:xfrm>
            <a:off x="6347501" y="2448754"/>
            <a:ext cx="354752" cy="330176"/>
          </a:xfrm>
          <a:custGeom>
            <a:avLst/>
            <a:gdLst/>
            <a:ahLst/>
            <a:cxnLst/>
            <a:rect l="l" t="t" r="r" b="b"/>
            <a:pathLst>
              <a:path w="11086" h="10318" extrusionOk="0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47" name="Google Shape;13447;p61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448" name="Google Shape;13448;p61"/>
            <p:cNvSpPr/>
            <p:nvPr/>
          </p:nvSpPr>
          <p:spPr>
            <a:xfrm>
              <a:off x="5265069" y="2424754"/>
              <a:ext cx="321984" cy="354560"/>
            </a:xfrm>
            <a:custGeom>
              <a:avLst/>
              <a:gdLst/>
              <a:ahLst/>
              <a:cxnLst/>
              <a:rect l="l" t="t" r="r" b="b"/>
              <a:pathLst>
                <a:path w="10062" h="11080" extrusionOk="0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61"/>
            <p:cNvSpPr/>
            <p:nvPr/>
          </p:nvSpPr>
          <p:spPr>
            <a:xfrm>
              <a:off x="5360717" y="2479826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0" name="Google Shape;13450;p61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451" name="Google Shape;13451;p61"/>
            <p:cNvSpPr/>
            <p:nvPr/>
          </p:nvSpPr>
          <p:spPr>
            <a:xfrm>
              <a:off x="4150669" y="2466770"/>
              <a:ext cx="355104" cy="259584"/>
            </a:xfrm>
            <a:custGeom>
              <a:avLst/>
              <a:gdLst/>
              <a:ahLst/>
              <a:cxnLst/>
              <a:rect l="l" t="t" r="r" b="b"/>
              <a:pathLst>
                <a:path w="11097" h="8112" extrusionOk="0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61"/>
            <p:cNvSpPr/>
            <p:nvPr/>
          </p:nvSpPr>
          <p:spPr>
            <a:xfrm>
              <a:off x="4270285" y="2538098"/>
              <a:ext cx="17184" cy="19872"/>
            </a:xfrm>
            <a:custGeom>
              <a:avLst/>
              <a:gdLst/>
              <a:ahLst/>
              <a:cxnLst/>
              <a:rect l="l" t="t" r="r" b="b"/>
              <a:pathLst>
                <a:path w="537" h="621" extrusionOk="0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61"/>
            <p:cNvSpPr/>
            <p:nvPr/>
          </p:nvSpPr>
          <p:spPr>
            <a:xfrm>
              <a:off x="4183437" y="2557170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61"/>
            <p:cNvSpPr/>
            <p:nvPr/>
          </p:nvSpPr>
          <p:spPr>
            <a:xfrm>
              <a:off x="4309901" y="2589490"/>
              <a:ext cx="82720" cy="60672"/>
            </a:xfrm>
            <a:custGeom>
              <a:avLst/>
              <a:gdLst/>
              <a:ahLst/>
              <a:cxnLst/>
              <a:rect l="l" t="t" r="r" b="b"/>
              <a:pathLst>
                <a:path w="2585" h="1896" extrusionOk="0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5" name="Google Shape;13455;p61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456" name="Google Shape;13456;p61"/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61"/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58" name="Google Shape;13458;p61"/>
          <p:cNvSpPr/>
          <p:nvPr/>
        </p:nvSpPr>
        <p:spPr>
          <a:xfrm>
            <a:off x="5809901" y="2424594"/>
            <a:ext cx="331520" cy="354720"/>
          </a:xfrm>
          <a:custGeom>
            <a:avLst/>
            <a:gdLst/>
            <a:ahLst/>
            <a:cxnLst/>
            <a:rect l="l" t="t" r="r" b="b"/>
            <a:pathLst>
              <a:path w="10360" h="11085" extrusionOk="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9" name="Google Shape;13459;p61"/>
          <p:cNvSpPr/>
          <p:nvPr/>
        </p:nvSpPr>
        <p:spPr>
          <a:xfrm>
            <a:off x="3051853" y="2463538"/>
            <a:ext cx="355520" cy="315776"/>
          </a:xfrm>
          <a:custGeom>
            <a:avLst/>
            <a:gdLst/>
            <a:ahLst/>
            <a:cxnLst/>
            <a:rect l="l" t="t" r="r" b="b"/>
            <a:pathLst>
              <a:path w="11110" h="9868" extrusionOk="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60" name="Google Shape;13460;p61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461" name="Google Shape;13461;p61"/>
            <p:cNvSpPr/>
            <p:nvPr/>
          </p:nvSpPr>
          <p:spPr>
            <a:xfrm>
              <a:off x="1953037" y="2552242"/>
              <a:ext cx="355136" cy="227072"/>
            </a:xfrm>
            <a:custGeom>
              <a:avLst/>
              <a:gdLst/>
              <a:ahLst/>
              <a:cxnLst/>
              <a:rect l="l" t="t" r="r" b="b"/>
              <a:pathLst>
                <a:path w="11098" h="7096" extrusionOk="0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61"/>
            <p:cNvSpPr/>
            <p:nvPr/>
          </p:nvSpPr>
          <p:spPr>
            <a:xfrm>
              <a:off x="1985805" y="2573938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63" name="Google Shape;13463;p61"/>
          <p:cNvSpPr/>
          <p:nvPr/>
        </p:nvSpPr>
        <p:spPr>
          <a:xfrm>
            <a:off x="3603917" y="2424146"/>
            <a:ext cx="348256" cy="354016"/>
          </a:xfrm>
          <a:custGeom>
            <a:avLst/>
            <a:gdLst/>
            <a:ahLst/>
            <a:cxnLst/>
            <a:rect l="l" t="t" r="r" b="b"/>
            <a:pathLst>
              <a:path w="10883" h="11063" extrusionOk="0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64" name="Google Shape;13464;p61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465" name="Google Shape;13465;p61"/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61"/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61"/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61"/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61"/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70" name="Google Shape;13470;p61"/>
          <p:cNvSpPr/>
          <p:nvPr/>
        </p:nvSpPr>
        <p:spPr>
          <a:xfrm>
            <a:off x="7447437" y="2499282"/>
            <a:ext cx="355136" cy="281952"/>
          </a:xfrm>
          <a:custGeom>
            <a:avLst/>
            <a:gdLst/>
            <a:ahLst/>
            <a:cxnLst/>
            <a:rect l="l" t="t" r="r" b="b"/>
            <a:pathLst>
              <a:path w="11098" h="8811" extrusionOk="0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71" name="Google Shape;13471;p61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472" name="Google Shape;13472;p61"/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61"/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61"/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5" name="Google Shape;13475;p61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476" name="Google Shape;13476;p61"/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61"/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61"/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9" name="Google Shape;13479;p61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480" name="Google Shape;13480;p61"/>
            <p:cNvSpPr/>
            <p:nvPr/>
          </p:nvSpPr>
          <p:spPr>
            <a:xfrm>
              <a:off x="6896141" y="1964722"/>
              <a:ext cx="348256" cy="352448"/>
            </a:xfrm>
            <a:custGeom>
              <a:avLst/>
              <a:gdLst/>
              <a:ahLst/>
              <a:cxnLst/>
              <a:rect l="l" t="t" r="r" b="b"/>
              <a:pathLst>
                <a:path w="10883" h="11014" extrusionOk="0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61"/>
            <p:cNvSpPr/>
            <p:nvPr/>
          </p:nvSpPr>
          <p:spPr>
            <a:xfrm>
              <a:off x="7155597" y="2179538"/>
              <a:ext cx="18336" cy="11904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61"/>
            <p:cNvSpPr/>
            <p:nvPr/>
          </p:nvSpPr>
          <p:spPr>
            <a:xfrm>
              <a:off x="6962829" y="1987186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83" name="Google Shape;13483;p61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484" name="Google Shape;13484;p61"/>
            <p:cNvSpPr/>
            <p:nvPr/>
          </p:nvSpPr>
          <p:spPr>
            <a:xfrm>
              <a:off x="8052109" y="2080530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61"/>
            <p:cNvSpPr/>
            <p:nvPr/>
          </p:nvSpPr>
          <p:spPr>
            <a:xfrm>
              <a:off x="7989997" y="2015378"/>
              <a:ext cx="355136" cy="303328"/>
            </a:xfrm>
            <a:custGeom>
              <a:avLst/>
              <a:gdLst/>
              <a:ahLst/>
              <a:cxnLst/>
              <a:rect l="l" t="t" r="r" b="b"/>
              <a:pathLst>
                <a:path w="11098" h="9479" extrusionOk="0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61"/>
            <p:cNvSpPr/>
            <p:nvPr/>
          </p:nvSpPr>
          <p:spPr>
            <a:xfrm>
              <a:off x="8229645" y="2166034"/>
              <a:ext cx="19456" cy="15872"/>
            </a:xfrm>
            <a:custGeom>
              <a:avLst/>
              <a:gdLst/>
              <a:ahLst/>
              <a:cxnLst/>
              <a:rect l="l" t="t" r="r" b="b"/>
              <a:pathLst>
                <a:path w="608" h="496" extrusionOk="0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87" name="Google Shape;13487;p61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488" name="Google Shape;13488;p61"/>
            <p:cNvSpPr/>
            <p:nvPr/>
          </p:nvSpPr>
          <p:spPr>
            <a:xfrm>
              <a:off x="3739181" y="160353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61"/>
            <p:cNvSpPr/>
            <p:nvPr/>
          </p:nvSpPr>
          <p:spPr>
            <a:xfrm>
              <a:off x="3619533" y="1709906"/>
              <a:ext cx="16416" cy="15584"/>
            </a:xfrm>
            <a:custGeom>
              <a:avLst/>
              <a:gdLst/>
              <a:ahLst/>
              <a:cxnLst/>
              <a:rect l="l" t="t" r="r" b="b"/>
              <a:pathLst>
                <a:path w="513" h="487" extrusionOk="0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61"/>
            <p:cNvSpPr/>
            <p:nvPr/>
          </p:nvSpPr>
          <p:spPr>
            <a:xfrm>
              <a:off x="3598221" y="1509362"/>
              <a:ext cx="348640" cy="330784"/>
            </a:xfrm>
            <a:custGeom>
              <a:avLst/>
              <a:gdLst/>
              <a:ahLst/>
              <a:cxnLst/>
              <a:rect l="l" t="t" r="r" b="b"/>
              <a:pathLst>
                <a:path w="10895" h="10337" extrusionOk="0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61"/>
            <p:cNvSpPr/>
            <p:nvPr/>
          </p:nvSpPr>
          <p:spPr>
            <a:xfrm>
              <a:off x="3927757" y="1737234"/>
              <a:ext cx="18720" cy="19104"/>
            </a:xfrm>
            <a:custGeom>
              <a:avLst/>
              <a:gdLst/>
              <a:ahLst/>
              <a:cxnLst/>
              <a:rect l="l" t="t" r="r" b="b"/>
              <a:pathLst>
                <a:path w="585" h="597" extrusionOk="0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92" name="Google Shape;13492;p61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493" name="Google Shape;13493;p61"/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61"/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61"/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61"/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97" name="Google Shape;13497;p61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498" name="Google Shape;13498;p61"/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99" name="Google Shape;13499;p61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500" name="Google Shape;13500;p61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1" name="Google Shape;13501;p61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2" name="Google Shape;13502;p61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3" name="Google Shape;13503;p61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504" name="Google Shape;13504;p61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505" name="Google Shape;13505;p61"/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61"/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61"/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08" name="Google Shape;13508;p61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509" name="Google Shape;13509;p61"/>
            <p:cNvSpPr/>
            <p:nvPr/>
          </p:nvSpPr>
          <p:spPr>
            <a:xfrm>
              <a:off x="4293901" y="1707410"/>
              <a:ext cx="22528" cy="15392"/>
            </a:xfrm>
            <a:custGeom>
              <a:avLst/>
              <a:gdLst/>
              <a:ahLst/>
              <a:cxnLst/>
              <a:rect l="l" t="t" r="r" b="b"/>
              <a:pathLst>
                <a:path w="704" h="481" extrusionOk="0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61"/>
            <p:cNvSpPr/>
            <p:nvPr/>
          </p:nvSpPr>
          <p:spPr>
            <a:xfrm>
              <a:off x="4326669" y="1707250"/>
              <a:ext cx="22528" cy="15168"/>
            </a:xfrm>
            <a:custGeom>
              <a:avLst/>
              <a:gdLst/>
              <a:ahLst/>
              <a:cxnLst/>
              <a:rect l="l" t="t" r="r" b="b"/>
              <a:pathLst>
                <a:path w="704" h="474" extrusionOk="0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61"/>
            <p:cNvSpPr/>
            <p:nvPr/>
          </p:nvSpPr>
          <p:spPr>
            <a:xfrm>
              <a:off x="4147597" y="1505458"/>
              <a:ext cx="347904" cy="336992"/>
            </a:xfrm>
            <a:custGeom>
              <a:avLst/>
              <a:gdLst/>
              <a:ahLst/>
              <a:cxnLst/>
              <a:rect l="l" t="t" r="r" b="b"/>
              <a:pathLst>
                <a:path w="10872" h="10531" extrusionOk="0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61"/>
            <p:cNvSpPr/>
            <p:nvPr/>
          </p:nvSpPr>
          <p:spPr>
            <a:xfrm>
              <a:off x="4250477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61"/>
            <p:cNvSpPr/>
            <p:nvPr/>
          </p:nvSpPr>
          <p:spPr>
            <a:xfrm>
              <a:off x="4348781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61"/>
            <p:cNvSpPr/>
            <p:nvPr/>
          </p:nvSpPr>
          <p:spPr>
            <a:xfrm>
              <a:off x="4261517" y="1739922"/>
              <a:ext cx="119680" cy="59840"/>
            </a:xfrm>
            <a:custGeom>
              <a:avLst/>
              <a:gdLst/>
              <a:ahLst/>
              <a:cxnLst/>
              <a:rect l="l" t="t" r="r" b="b"/>
              <a:pathLst>
                <a:path w="3740" h="1870" extrusionOk="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61"/>
            <p:cNvSpPr/>
            <p:nvPr/>
          </p:nvSpPr>
          <p:spPr>
            <a:xfrm>
              <a:off x="4221517" y="1614482"/>
              <a:ext cx="199296" cy="206624"/>
            </a:xfrm>
            <a:custGeom>
              <a:avLst/>
              <a:gdLst/>
              <a:ahLst/>
              <a:cxnLst/>
              <a:rect l="l" t="t" r="r" b="b"/>
              <a:pathLst>
                <a:path w="6228" h="6457" extrusionOk="0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16" name="Google Shape;13516;p61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517" name="Google Shape;13517;p61"/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61"/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61"/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61"/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61"/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22" name="Google Shape;13522;p61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523" name="Google Shape;13523;p61"/>
            <p:cNvSpPr/>
            <p:nvPr/>
          </p:nvSpPr>
          <p:spPr>
            <a:xfrm>
              <a:off x="2078413" y="1736882"/>
              <a:ext cx="88800" cy="44608"/>
            </a:xfrm>
            <a:custGeom>
              <a:avLst/>
              <a:gdLst/>
              <a:ahLst/>
              <a:cxnLst/>
              <a:rect l="l" t="t" r="r" b="b"/>
              <a:pathLst>
                <a:path w="2775" h="1394" extrusionOk="0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61"/>
            <p:cNvSpPr/>
            <p:nvPr/>
          </p:nvSpPr>
          <p:spPr>
            <a:xfrm>
              <a:off x="1956845" y="1500498"/>
              <a:ext cx="331520" cy="348032"/>
            </a:xfrm>
            <a:custGeom>
              <a:avLst/>
              <a:gdLst/>
              <a:ahLst/>
              <a:cxnLst/>
              <a:rect l="l" t="t" r="r" b="b"/>
              <a:pathLst>
                <a:path w="10360" h="10876" extrusionOk="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61"/>
            <p:cNvSpPr/>
            <p:nvPr/>
          </p:nvSpPr>
          <p:spPr>
            <a:xfrm>
              <a:off x="2030765" y="1652690"/>
              <a:ext cx="48800" cy="59840"/>
            </a:xfrm>
            <a:custGeom>
              <a:avLst/>
              <a:gdLst/>
              <a:ahLst/>
              <a:cxnLst/>
              <a:rect l="l" t="t" r="r" b="b"/>
              <a:pathLst>
                <a:path w="1525" h="1870" extrusionOk="0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61"/>
            <p:cNvSpPr/>
            <p:nvPr/>
          </p:nvSpPr>
          <p:spPr>
            <a:xfrm>
              <a:off x="2167181" y="1652690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61"/>
            <p:cNvSpPr/>
            <p:nvPr/>
          </p:nvSpPr>
          <p:spPr>
            <a:xfrm>
              <a:off x="202087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61"/>
            <p:cNvSpPr/>
            <p:nvPr/>
          </p:nvSpPr>
          <p:spPr>
            <a:xfrm>
              <a:off x="1986189" y="1685426"/>
              <a:ext cx="27840" cy="38144"/>
            </a:xfrm>
            <a:custGeom>
              <a:avLst/>
              <a:gdLst/>
              <a:ahLst/>
              <a:cxnLst/>
              <a:rect l="l" t="t" r="r" b="b"/>
              <a:pathLst>
                <a:path w="870" h="1192" extrusionOk="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61"/>
            <p:cNvSpPr/>
            <p:nvPr/>
          </p:nvSpPr>
          <p:spPr>
            <a:xfrm>
              <a:off x="219879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61"/>
            <p:cNvSpPr/>
            <p:nvPr/>
          </p:nvSpPr>
          <p:spPr>
            <a:xfrm>
              <a:off x="2225453" y="1685426"/>
              <a:ext cx="28224" cy="37760"/>
            </a:xfrm>
            <a:custGeom>
              <a:avLst/>
              <a:gdLst/>
              <a:ahLst/>
              <a:cxnLst/>
              <a:rect l="l" t="t" r="r" b="b"/>
              <a:pathLst>
                <a:path w="882" h="1180" extrusionOk="0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61"/>
            <p:cNvSpPr/>
            <p:nvPr/>
          </p:nvSpPr>
          <p:spPr>
            <a:xfrm>
              <a:off x="2046381" y="1573906"/>
              <a:ext cx="22528" cy="16320"/>
            </a:xfrm>
            <a:custGeom>
              <a:avLst/>
              <a:gdLst/>
              <a:ahLst/>
              <a:cxnLst/>
              <a:rect l="l" t="t" r="r" b="b"/>
              <a:pathLst>
                <a:path w="704" h="510" extrusionOk="0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61"/>
            <p:cNvSpPr/>
            <p:nvPr/>
          </p:nvSpPr>
          <p:spPr>
            <a:xfrm>
              <a:off x="2078765" y="1587538"/>
              <a:ext cx="87680" cy="18304"/>
            </a:xfrm>
            <a:custGeom>
              <a:avLst/>
              <a:gdLst/>
              <a:ahLst/>
              <a:cxnLst/>
              <a:rect l="l" t="t" r="r" b="b"/>
              <a:pathLst>
                <a:path w="2740" h="572" extrusionOk="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61"/>
            <p:cNvSpPr/>
            <p:nvPr/>
          </p:nvSpPr>
          <p:spPr>
            <a:xfrm>
              <a:off x="2177069" y="1574130"/>
              <a:ext cx="22528" cy="16480"/>
            </a:xfrm>
            <a:custGeom>
              <a:avLst/>
              <a:gdLst/>
              <a:ahLst/>
              <a:cxnLst/>
              <a:rect l="l" t="t" r="r" b="b"/>
              <a:pathLst>
                <a:path w="704" h="515" extrusionOk="0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61"/>
            <p:cNvSpPr/>
            <p:nvPr/>
          </p:nvSpPr>
          <p:spPr>
            <a:xfrm>
              <a:off x="2078413" y="1560466"/>
              <a:ext cx="88800" cy="15648"/>
            </a:xfrm>
            <a:custGeom>
              <a:avLst/>
              <a:gdLst/>
              <a:ahLst/>
              <a:cxnLst/>
              <a:rect l="l" t="t" r="r" b="b"/>
              <a:pathLst>
                <a:path w="2775" h="489" extrusionOk="0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35" name="Google Shape;13535;p61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536" name="Google Shape;13536;p61"/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61"/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61"/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61"/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61"/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61"/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2" name="Google Shape;13542;p61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543" name="Google Shape;13543;p61"/>
            <p:cNvSpPr/>
            <p:nvPr/>
          </p:nvSpPr>
          <p:spPr>
            <a:xfrm>
              <a:off x="7575469" y="1750066"/>
              <a:ext cx="40032" cy="39424"/>
            </a:xfrm>
            <a:custGeom>
              <a:avLst/>
              <a:gdLst/>
              <a:ahLst/>
              <a:cxnLst/>
              <a:rect l="l" t="t" r="r" b="b"/>
              <a:pathLst>
                <a:path w="1251" h="1232" extrusionOk="0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61"/>
            <p:cNvSpPr/>
            <p:nvPr/>
          </p:nvSpPr>
          <p:spPr>
            <a:xfrm>
              <a:off x="7623469" y="1749714"/>
              <a:ext cx="40032" cy="39776"/>
            </a:xfrm>
            <a:custGeom>
              <a:avLst/>
              <a:gdLst/>
              <a:ahLst/>
              <a:cxnLst/>
              <a:rect l="l" t="t" r="r" b="b"/>
              <a:pathLst>
                <a:path w="1251" h="1243" extrusionOk="0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61"/>
            <p:cNvSpPr/>
            <p:nvPr/>
          </p:nvSpPr>
          <p:spPr>
            <a:xfrm>
              <a:off x="7537741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61"/>
            <p:cNvSpPr/>
            <p:nvPr/>
          </p:nvSpPr>
          <p:spPr>
            <a:xfrm>
              <a:off x="7657389" y="1640498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61"/>
            <p:cNvSpPr/>
            <p:nvPr/>
          </p:nvSpPr>
          <p:spPr>
            <a:xfrm>
              <a:off x="7444781" y="1507026"/>
              <a:ext cx="348640" cy="334272"/>
            </a:xfrm>
            <a:custGeom>
              <a:avLst/>
              <a:gdLst/>
              <a:ahLst/>
              <a:cxnLst/>
              <a:rect l="l" t="t" r="r" b="b"/>
              <a:pathLst>
                <a:path w="10895" h="10446" extrusionOk="0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8" name="Google Shape;13548;p61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549" name="Google Shape;13549;p61"/>
            <p:cNvSpPr/>
            <p:nvPr/>
          </p:nvSpPr>
          <p:spPr>
            <a:xfrm>
              <a:off x="8129837" y="1722674"/>
              <a:ext cx="33536" cy="35936"/>
            </a:xfrm>
            <a:custGeom>
              <a:avLst/>
              <a:gdLst/>
              <a:ahLst/>
              <a:cxnLst/>
              <a:rect l="l" t="t" r="r" b="b"/>
              <a:pathLst>
                <a:path w="1048" h="1123" extrusionOk="0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61"/>
            <p:cNvSpPr/>
            <p:nvPr/>
          </p:nvSpPr>
          <p:spPr>
            <a:xfrm>
              <a:off x="8172877" y="1722610"/>
              <a:ext cx="35840" cy="36000"/>
            </a:xfrm>
            <a:custGeom>
              <a:avLst/>
              <a:gdLst/>
              <a:ahLst/>
              <a:cxnLst/>
              <a:rect l="l" t="t" r="r" b="b"/>
              <a:pathLst>
                <a:path w="1120" h="1125" extrusionOk="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61"/>
            <p:cNvSpPr/>
            <p:nvPr/>
          </p:nvSpPr>
          <p:spPr>
            <a:xfrm>
              <a:off x="7995341" y="1506738"/>
              <a:ext cx="347872" cy="334944"/>
            </a:xfrm>
            <a:custGeom>
              <a:avLst/>
              <a:gdLst/>
              <a:ahLst/>
              <a:cxnLst/>
              <a:rect l="l" t="t" r="r" b="b"/>
              <a:pathLst>
                <a:path w="10871" h="10467" extrusionOk="0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61"/>
            <p:cNvSpPr/>
            <p:nvPr/>
          </p:nvSpPr>
          <p:spPr>
            <a:xfrm>
              <a:off x="8103149" y="1685426"/>
              <a:ext cx="132256" cy="123104"/>
            </a:xfrm>
            <a:custGeom>
              <a:avLst/>
              <a:gdLst/>
              <a:ahLst/>
              <a:cxnLst/>
              <a:rect l="l" t="t" r="r" b="b"/>
              <a:pathLst>
                <a:path w="4133" h="3847" extrusionOk="0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61"/>
            <p:cNvSpPr/>
            <p:nvPr/>
          </p:nvSpPr>
          <p:spPr>
            <a:xfrm>
              <a:off x="8087149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61"/>
            <p:cNvSpPr/>
            <p:nvPr/>
          </p:nvSpPr>
          <p:spPr>
            <a:xfrm>
              <a:off x="8207149" y="1640498"/>
              <a:ext cx="43104" cy="48032"/>
            </a:xfrm>
            <a:custGeom>
              <a:avLst/>
              <a:gdLst/>
              <a:ahLst/>
              <a:cxnLst/>
              <a:rect l="l" t="t" r="r" b="b"/>
              <a:pathLst>
                <a:path w="1347" h="1501" extrusionOk="0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55" name="Google Shape;13555;p61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556" name="Google Shape;13556;p61"/>
            <p:cNvSpPr/>
            <p:nvPr/>
          </p:nvSpPr>
          <p:spPr>
            <a:xfrm>
              <a:off x="3137965" y="1548658"/>
              <a:ext cx="10688" cy="13760"/>
            </a:xfrm>
            <a:custGeom>
              <a:avLst/>
              <a:gdLst/>
              <a:ahLst/>
              <a:cxnLst/>
              <a:rect l="l" t="t" r="r" b="b"/>
              <a:pathLst>
                <a:path w="334" h="43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557" name="Google Shape;13557;p61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558" name="Google Shape;13558;p61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avLst/>
                <a:gdLst/>
                <a:ahLst/>
                <a:cxnLst/>
                <a:rect l="l" t="t" r="r" b="b"/>
                <a:pathLst>
                  <a:path w="10871" h="9497" extrusionOk="0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9" name="Google Shape;13559;p61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4300" extrusionOk="0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560" name="Google Shape;13560;p61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561" name="Google Shape;13561;p61"/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61"/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61"/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61"/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61"/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61"/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61"/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61"/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61"/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61"/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61"/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61"/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61"/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61"/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61"/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61"/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77" name="Google Shape;13577;p61"/>
          <p:cNvSpPr/>
          <p:nvPr/>
        </p:nvSpPr>
        <p:spPr>
          <a:xfrm>
            <a:off x="1709197" y="3353842"/>
            <a:ext cx="262944" cy="354720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578" name="Google Shape;13578;p61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579" name="Google Shape;13579;p61"/>
            <p:cNvSpPr/>
            <p:nvPr/>
          </p:nvSpPr>
          <p:spPr>
            <a:xfrm>
              <a:off x="2839629" y="3550386"/>
              <a:ext cx="19840" cy="16448"/>
            </a:xfrm>
            <a:custGeom>
              <a:avLst/>
              <a:gdLst/>
              <a:ahLst/>
              <a:cxnLst/>
              <a:rect l="l" t="t" r="r" b="b"/>
              <a:pathLst>
                <a:path w="620" h="514" extrusionOk="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61"/>
            <p:cNvSpPr/>
            <p:nvPr/>
          </p:nvSpPr>
          <p:spPr>
            <a:xfrm>
              <a:off x="2865165" y="3511410"/>
              <a:ext cx="50688" cy="37536"/>
            </a:xfrm>
            <a:custGeom>
              <a:avLst/>
              <a:gdLst/>
              <a:ahLst/>
              <a:cxnLst/>
              <a:rect l="l" t="t" r="r" b="b"/>
              <a:pathLst>
                <a:path w="1584" h="1173" extrusionOk="0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61"/>
            <p:cNvSpPr/>
            <p:nvPr/>
          </p:nvSpPr>
          <p:spPr>
            <a:xfrm>
              <a:off x="2795053" y="3352594"/>
              <a:ext cx="288448" cy="357120"/>
            </a:xfrm>
            <a:custGeom>
              <a:avLst/>
              <a:gdLst/>
              <a:ahLst/>
              <a:cxnLst/>
              <a:rect l="l" t="t" r="r" b="b"/>
              <a:pathLst>
                <a:path w="9014" h="11160" extrusionOk="0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61"/>
            <p:cNvSpPr/>
            <p:nvPr/>
          </p:nvSpPr>
          <p:spPr>
            <a:xfrm>
              <a:off x="3019853" y="3423794"/>
              <a:ext cx="20224" cy="16576"/>
            </a:xfrm>
            <a:custGeom>
              <a:avLst/>
              <a:gdLst/>
              <a:ahLst/>
              <a:cxnLst/>
              <a:rect l="l" t="t" r="r" b="b"/>
              <a:pathLst>
                <a:path w="632" h="518" extrusionOk="0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61"/>
            <p:cNvSpPr/>
            <p:nvPr/>
          </p:nvSpPr>
          <p:spPr>
            <a:xfrm>
              <a:off x="2964237" y="3441810"/>
              <a:ext cx="49920" cy="37408"/>
            </a:xfrm>
            <a:custGeom>
              <a:avLst/>
              <a:gdLst/>
              <a:ahLst/>
              <a:cxnLst/>
              <a:rect l="l" t="t" r="r" b="b"/>
              <a:pathLst>
                <a:path w="1560" h="1169" extrusionOk="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61"/>
            <p:cNvSpPr/>
            <p:nvPr/>
          </p:nvSpPr>
          <p:spPr>
            <a:xfrm>
              <a:off x="2867437" y="3395602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61"/>
            <p:cNvSpPr/>
            <p:nvPr/>
          </p:nvSpPr>
          <p:spPr>
            <a:xfrm>
              <a:off x="2885741" y="3421234"/>
              <a:ext cx="38496" cy="49216"/>
            </a:xfrm>
            <a:custGeom>
              <a:avLst/>
              <a:gdLst/>
              <a:ahLst/>
              <a:cxnLst/>
              <a:rect l="l" t="t" r="r" b="b"/>
              <a:pathLst>
                <a:path w="1203" h="1538" extrusionOk="0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61"/>
            <p:cNvSpPr/>
            <p:nvPr/>
          </p:nvSpPr>
          <p:spPr>
            <a:xfrm>
              <a:off x="2993933" y="3576178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61"/>
            <p:cNvSpPr/>
            <p:nvPr/>
          </p:nvSpPr>
          <p:spPr>
            <a:xfrm>
              <a:off x="2954701" y="3520466"/>
              <a:ext cx="39264" cy="49056"/>
            </a:xfrm>
            <a:custGeom>
              <a:avLst/>
              <a:gdLst/>
              <a:ahLst/>
              <a:cxnLst/>
              <a:rect l="l" t="t" r="r" b="b"/>
              <a:pathLst>
                <a:path w="1227" h="1533" extrusionOk="0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88" name="Google Shape;13588;p61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589" name="Google Shape;13589;p61"/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61"/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61"/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92" name="Google Shape;13592;p61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593" name="Google Shape;13593;p61"/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61"/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61"/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96" name="Google Shape;13596;p61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597" name="Google Shape;13597;p61"/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61"/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61"/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00" name="Google Shape;13600;p61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601" name="Google Shape;13601;p61"/>
            <p:cNvSpPr/>
            <p:nvPr/>
          </p:nvSpPr>
          <p:spPr>
            <a:xfrm>
              <a:off x="6608877" y="3353074"/>
              <a:ext cx="357408" cy="357408"/>
            </a:xfrm>
            <a:custGeom>
              <a:avLst/>
              <a:gdLst/>
              <a:ahLst/>
              <a:cxnLst/>
              <a:rect l="l" t="t" r="r" b="b"/>
              <a:pathLst>
                <a:path w="11169" h="11169" extrusionOk="0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61"/>
            <p:cNvSpPr/>
            <p:nvPr/>
          </p:nvSpPr>
          <p:spPr>
            <a:xfrm>
              <a:off x="6770029" y="3565170"/>
              <a:ext cx="44608" cy="27968"/>
            </a:xfrm>
            <a:custGeom>
              <a:avLst/>
              <a:gdLst/>
              <a:ahLst/>
              <a:cxnLst/>
              <a:rect l="l" t="t" r="r" b="b"/>
              <a:pathLst>
                <a:path w="1394" h="874" extrusionOk="0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61"/>
            <p:cNvSpPr/>
            <p:nvPr/>
          </p:nvSpPr>
          <p:spPr>
            <a:xfrm>
              <a:off x="6859949" y="3437074"/>
              <a:ext cx="24416" cy="31840"/>
            </a:xfrm>
            <a:custGeom>
              <a:avLst/>
              <a:gdLst/>
              <a:ahLst/>
              <a:cxnLst/>
              <a:rect l="l" t="t" r="r" b="b"/>
              <a:pathLst>
                <a:path w="763" h="995" extrusionOk="0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61"/>
            <p:cNvSpPr/>
            <p:nvPr/>
          </p:nvSpPr>
          <p:spPr>
            <a:xfrm>
              <a:off x="6824525" y="3509426"/>
              <a:ext cx="17920" cy="28448"/>
            </a:xfrm>
            <a:custGeom>
              <a:avLst/>
              <a:gdLst/>
              <a:ahLst/>
              <a:cxnLst/>
              <a:rect l="l" t="t" r="r" b="b"/>
              <a:pathLst>
                <a:path w="560" h="889" extrusionOk="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61"/>
            <p:cNvSpPr/>
            <p:nvPr/>
          </p:nvSpPr>
          <p:spPr>
            <a:xfrm>
              <a:off x="6790989" y="3541906"/>
              <a:ext cx="42688" cy="34464"/>
            </a:xfrm>
            <a:custGeom>
              <a:avLst/>
              <a:gdLst/>
              <a:ahLst/>
              <a:cxnLst/>
              <a:rect l="l" t="t" r="r" b="b"/>
              <a:pathLst>
                <a:path w="1334" h="1077" extrusionOk="0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61"/>
            <p:cNvSpPr/>
            <p:nvPr/>
          </p:nvSpPr>
          <p:spPr>
            <a:xfrm>
              <a:off x="6840525" y="3544914"/>
              <a:ext cx="54112" cy="32608"/>
            </a:xfrm>
            <a:custGeom>
              <a:avLst/>
              <a:gdLst/>
              <a:ahLst/>
              <a:cxnLst/>
              <a:rect l="l" t="t" r="r" b="b"/>
              <a:pathLst>
                <a:path w="1691" h="1019" extrusionOk="0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61"/>
            <p:cNvSpPr/>
            <p:nvPr/>
          </p:nvSpPr>
          <p:spPr>
            <a:xfrm>
              <a:off x="6793645" y="3582770"/>
              <a:ext cx="102144" cy="75520"/>
            </a:xfrm>
            <a:custGeom>
              <a:avLst/>
              <a:gdLst/>
              <a:ahLst/>
              <a:cxnLst/>
              <a:rect l="l" t="t" r="r" b="b"/>
              <a:pathLst>
                <a:path w="3192" h="2360" extrusionOk="0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08" name="Google Shape;13608;p61"/>
          <p:cNvSpPr/>
          <p:nvPr/>
        </p:nvSpPr>
        <p:spPr>
          <a:xfrm>
            <a:off x="7708045" y="3351538"/>
            <a:ext cx="357408" cy="357408"/>
          </a:xfrm>
          <a:custGeom>
            <a:avLst/>
            <a:gdLst/>
            <a:ahLst/>
            <a:cxnLst/>
            <a:rect l="l" t="t" r="r" b="b"/>
            <a:pathLst>
              <a:path w="11169" h="11169" extrusionOk="0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609" name="Google Shape;13609;p61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610" name="Google Shape;13610;p61"/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61"/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61"/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13" name="Google Shape;13613;p61"/>
          <p:cNvSpPr/>
          <p:nvPr/>
        </p:nvSpPr>
        <p:spPr>
          <a:xfrm>
            <a:off x="4423085" y="3353074"/>
            <a:ext cx="331872" cy="357792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614" name="Google Shape;13614;p61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615" name="Google Shape;13615;p61"/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61"/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17" name="Google Shape;13617;p61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618" name="Google Shape;13618;p61"/>
            <p:cNvSpPr/>
            <p:nvPr/>
          </p:nvSpPr>
          <p:spPr>
            <a:xfrm>
              <a:off x="7158637" y="3353074"/>
              <a:ext cx="357056" cy="357408"/>
            </a:xfrm>
            <a:custGeom>
              <a:avLst/>
              <a:gdLst/>
              <a:ahLst/>
              <a:cxnLst/>
              <a:rect l="l" t="t" r="r" b="b"/>
              <a:pathLst>
                <a:path w="11158" h="11169" extrusionOk="0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61"/>
            <p:cNvSpPr/>
            <p:nvPr/>
          </p:nvSpPr>
          <p:spPr>
            <a:xfrm>
              <a:off x="7406669" y="3594898"/>
              <a:ext cx="26336" cy="27968"/>
            </a:xfrm>
            <a:custGeom>
              <a:avLst/>
              <a:gdLst/>
              <a:ahLst/>
              <a:cxnLst/>
              <a:rect l="l" t="t" r="r" b="b"/>
              <a:pathLst>
                <a:path w="823" h="874" extrusionOk="0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61"/>
            <p:cNvSpPr/>
            <p:nvPr/>
          </p:nvSpPr>
          <p:spPr>
            <a:xfrm>
              <a:off x="7229133" y="3469074"/>
              <a:ext cx="254912" cy="180832"/>
            </a:xfrm>
            <a:custGeom>
              <a:avLst/>
              <a:gdLst/>
              <a:ahLst/>
              <a:cxnLst/>
              <a:rect l="l" t="t" r="r" b="b"/>
              <a:pathLst>
                <a:path w="7966" h="5651" extrusionOk="0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61"/>
            <p:cNvSpPr/>
            <p:nvPr/>
          </p:nvSpPr>
          <p:spPr>
            <a:xfrm>
              <a:off x="7409741" y="3428370"/>
              <a:ext cx="22880" cy="27616"/>
            </a:xfrm>
            <a:custGeom>
              <a:avLst/>
              <a:gdLst/>
              <a:ahLst/>
              <a:cxnLst/>
              <a:rect l="l" t="t" r="r" b="b"/>
              <a:pathLst>
                <a:path w="715" h="863" extrusionOk="0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22" name="Google Shape;13622;p61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623" name="Google Shape;13623;p61"/>
            <p:cNvSpPr/>
            <p:nvPr/>
          </p:nvSpPr>
          <p:spPr>
            <a:xfrm>
              <a:off x="5545485" y="3384178"/>
              <a:ext cx="57184" cy="60736"/>
            </a:xfrm>
            <a:custGeom>
              <a:avLst/>
              <a:gdLst/>
              <a:ahLst/>
              <a:cxnLst/>
              <a:rect l="l" t="t" r="r" b="b"/>
              <a:pathLst>
                <a:path w="1787" h="1898" extrusionOk="0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61"/>
            <p:cNvSpPr/>
            <p:nvPr/>
          </p:nvSpPr>
          <p:spPr>
            <a:xfrm>
              <a:off x="5508909" y="3429362"/>
              <a:ext cx="53760" cy="50624"/>
            </a:xfrm>
            <a:custGeom>
              <a:avLst/>
              <a:gdLst/>
              <a:ahLst/>
              <a:cxnLst/>
              <a:rect l="l" t="t" r="r" b="b"/>
              <a:pathLst>
                <a:path w="1680" h="1582" extrusionOk="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61"/>
            <p:cNvSpPr/>
            <p:nvPr/>
          </p:nvSpPr>
          <p:spPr>
            <a:xfrm>
              <a:off x="5606829" y="3371506"/>
              <a:ext cx="51104" cy="63520"/>
            </a:xfrm>
            <a:custGeom>
              <a:avLst/>
              <a:gdLst/>
              <a:ahLst/>
              <a:cxnLst/>
              <a:rect l="l" t="t" r="r" b="b"/>
              <a:pathLst>
                <a:path w="1597" h="1985" extrusionOk="0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61"/>
            <p:cNvSpPr/>
            <p:nvPr/>
          </p:nvSpPr>
          <p:spPr>
            <a:xfrm>
              <a:off x="5659789" y="3396786"/>
              <a:ext cx="48032" cy="55392"/>
            </a:xfrm>
            <a:custGeom>
              <a:avLst/>
              <a:gdLst/>
              <a:ahLst/>
              <a:cxnLst/>
              <a:rect l="l" t="t" r="r" b="b"/>
              <a:pathLst>
                <a:path w="1501" h="1731" extrusionOk="0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61"/>
            <p:cNvSpPr/>
            <p:nvPr/>
          </p:nvSpPr>
          <p:spPr>
            <a:xfrm>
              <a:off x="5556941" y="3444402"/>
              <a:ext cx="131840" cy="93856"/>
            </a:xfrm>
            <a:custGeom>
              <a:avLst/>
              <a:gdLst/>
              <a:ahLst/>
              <a:cxnLst/>
              <a:rect l="l" t="t" r="r" b="b"/>
              <a:pathLst>
                <a:path w="4120" h="2933" extrusionOk="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61"/>
            <p:cNvSpPr/>
            <p:nvPr/>
          </p:nvSpPr>
          <p:spPr>
            <a:xfrm>
              <a:off x="5730285" y="3518386"/>
              <a:ext cx="50336" cy="64832"/>
            </a:xfrm>
            <a:custGeom>
              <a:avLst/>
              <a:gdLst/>
              <a:ahLst/>
              <a:cxnLst/>
              <a:rect l="l" t="t" r="r" b="b"/>
              <a:pathLst>
                <a:path w="1573" h="2026" extrusionOk="0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61"/>
            <p:cNvSpPr/>
            <p:nvPr/>
          </p:nvSpPr>
          <p:spPr>
            <a:xfrm>
              <a:off x="5674669" y="3533234"/>
              <a:ext cx="49920" cy="56480"/>
            </a:xfrm>
            <a:custGeom>
              <a:avLst/>
              <a:gdLst/>
              <a:ahLst/>
              <a:cxnLst/>
              <a:rect l="l" t="t" r="r" b="b"/>
              <a:pathLst>
                <a:path w="1560" h="1765" extrusionOk="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61"/>
            <p:cNvSpPr/>
            <p:nvPr/>
          </p:nvSpPr>
          <p:spPr>
            <a:xfrm>
              <a:off x="5777133" y="3542162"/>
              <a:ext cx="60608" cy="57440"/>
            </a:xfrm>
            <a:custGeom>
              <a:avLst/>
              <a:gdLst/>
              <a:ahLst/>
              <a:cxnLst/>
              <a:rect l="l" t="t" r="r" b="b"/>
              <a:pathLst>
                <a:path w="1894" h="1795" extrusionOk="0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61"/>
            <p:cNvSpPr/>
            <p:nvPr/>
          </p:nvSpPr>
          <p:spPr>
            <a:xfrm>
              <a:off x="5811437" y="3593426"/>
              <a:ext cx="56032" cy="47328"/>
            </a:xfrm>
            <a:custGeom>
              <a:avLst/>
              <a:gdLst/>
              <a:ahLst/>
              <a:cxnLst/>
              <a:rect l="l" t="t" r="r" b="b"/>
              <a:pathLst>
                <a:path w="1751" h="1479" extrusionOk="0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61"/>
            <p:cNvSpPr/>
            <p:nvPr/>
          </p:nvSpPr>
          <p:spPr>
            <a:xfrm>
              <a:off x="5679981" y="3591218"/>
              <a:ext cx="130720" cy="99840"/>
            </a:xfrm>
            <a:custGeom>
              <a:avLst/>
              <a:gdLst/>
              <a:ahLst/>
              <a:cxnLst/>
              <a:rect l="l" t="t" r="r" b="b"/>
              <a:pathLst>
                <a:path w="4085" h="3120" extrusionOk="0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3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7" name="Google Shape;13637;p62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8" name="Google Shape;13638;p62"/>
          <p:cNvSpPr/>
          <p:nvPr/>
        </p:nvSpPr>
        <p:spPr>
          <a:xfrm>
            <a:off x="2853797" y="3817349"/>
            <a:ext cx="345674" cy="346056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639" name="Google Shape;13639;p62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640" name="Google Shape;13640;p62"/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62"/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62"/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62"/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44" name="Google Shape;13644;p62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645" name="Google Shape;13645;p62"/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62"/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62"/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62"/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49" name="Google Shape;13649;p62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650" name="Google Shape;13650;p62"/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62"/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62"/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3" name="Google Shape;13653;p62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654" name="Google Shape;13654;p62"/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62"/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62"/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7" name="Google Shape;13657;p62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658" name="Google Shape;13658;p62"/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62"/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60" name="Google Shape;13660;p62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661" name="Google Shape;13661;p62"/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62"/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62"/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64" name="Google Shape;13664;p62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665" name="Google Shape;13665;p62"/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62"/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62"/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68" name="Google Shape;13668;p62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669" name="Google Shape;13669;p62"/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62"/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62"/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62"/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62"/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62"/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5" name="Google Shape;13675;p62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676" name="Google Shape;13676;p62"/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62"/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62"/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62"/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62"/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62"/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82" name="Google Shape;13682;p62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683" name="Google Shape;13683;p62"/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62"/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62"/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62"/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62"/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62"/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62"/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62"/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62"/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62"/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62"/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94" name="Google Shape;13694;p62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695" name="Google Shape;13695;p62"/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62"/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62"/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62"/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62"/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00" name="Google Shape;13700;p62"/>
          <p:cNvSpPr/>
          <p:nvPr/>
        </p:nvSpPr>
        <p:spPr>
          <a:xfrm>
            <a:off x="2256921" y="3378127"/>
            <a:ext cx="372188" cy="309260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01" name="Google Shape;13701;p62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702" name="Google Shape;13702;p62"/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62"/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62"/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62"/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06" name="Google Shape;13706;p62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707" name="Google Shape;13707;p62"/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62"/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62"/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62"/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62"/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62"/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62"/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62"/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62"/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62"/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62"/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62"/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62"/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62"/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21" name="Google Shape;13721;p62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722" name="Google Shape;13722;p62"/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62"/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62"/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62"/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62"/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62"/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62"/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62"/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62"/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62"/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32" name="Google Shape;13732;p62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733" name="Google Shape;13733;p62"/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62"/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62"/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62"/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62"/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62"/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62"/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62"/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62"/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62"/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3" name="Google Shape;13743;p62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744" name="Google Shape;13744;p62"/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62"/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62"/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7" name="Google Shape;13747;p62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748" name="Google Shape;13748;p62"/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62"/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50" name="Google Shape;13750;p62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751" name="Google Shape;13751;p62"/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62"/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62"/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54" name="Google Shape;13754;p62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755" name="Google Shape;13755;p62"/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62"/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62"/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62"/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62"/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0" name="Google Shape;13760;p62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761" name="Google Shape;13761;p62"/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62"/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3" name="Google Shape;13763;p62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764" name="Google Shape;13764;p62"/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62"/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6" name="Google Shape;13766;p62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767" name="Google Shape;13767;p62"/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62"/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62"/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62"/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62"/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2" name="Google Shape;13772;p62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773" name="Google Shape;13773;p62"/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62"/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62"/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6" name="Google Shape;13776;p62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777" name="Google Shape;13777;p62"/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62"/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79" name="Google Shape;13779;p62"/>
          <p:cNvSpPr/>
          <p:nvPr/>
        </p:nvSpPr>
        <p:spPr>
          <a:xfrm>
            <a:off x="3227863" y="2891128"/>
            <a:ext cx="347552" cy="346438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80" name="Google Shape;13780;p62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781" name="Google Shape;13781;p62"/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62"/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62"/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84" name="Google Shape;13784;p62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785" name="Google Shape;13785;p62"/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62"/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62"/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62"/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89" name="Google Shape;13789;p62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790" name="Google Shape;13790;p62"/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62"/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62"/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62"/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62"/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95" name="Google Shape;13795;p62"/>
          <p:cNvSpPr/>
          <p:nvPr/>
        </p:nvSpPr>
        <p:spPr>
          <a:xfrm>
            <a:off x="2785967" y="3195072"/>
            <a:ext cx="10663" cy="32244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96" name="Google Shape;13796;p62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797" name="Google Shape;13797;p62"/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62"/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62"/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62"/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62"/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62"/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03" name="Google Shape;13803;p62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804" name="Google Shape;13804;p62"/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62"/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62"/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62"/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62"/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62"/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62"/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62"/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62"/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62"/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62"/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15" name="Google Shape;13815;p62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816" name="Google Shape;13816;p62"/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62"/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62"/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62"/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62"/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62"/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62"/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62"/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62"/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62"/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62"/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62"/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62"/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29" name="Google Shape;13829;p62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830" name="Google Shape;13830;p62"/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62"/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62"/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62"/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34" name="Google Shape;13834;p62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835" name="Google Shape;13835;p62"/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62"/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62"/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62"/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62"/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62"/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62"/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42" name="Google Shape;13842;p62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843" name="Google Shape;13843;p62"/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62"/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62"/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62"/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62"/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62"/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49" name="Google Shape;13849;p62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850" name="Google Shape;13850;p62"/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62"/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62"/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62"/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62"/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62"/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62"/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62"/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62"/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62"/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0" name="Google Shape;13860;p62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861" name="Google Shape;13861;p62"/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62"/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62"/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62"/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62"/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62"/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62"/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62"/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9" name="Google Shape;13869;p62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870" name="Google Shape;13870;p62"/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62"/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62"/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62"/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62"/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62"/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62"/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62"/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62"/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62"/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62"/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62"/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62"/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62"/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84" name="Google Shape;13884;p62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3885" name="Google Shape;13885;p62"/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62"/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62"/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62"/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62"/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62"/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62"/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62"/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3" name="Google Shape;13893;p62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3894" name="Google Shape;13894;p62"/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62"/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62"/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7" name="Google Shape;13897;p62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3898" name="Google Shape;13898;p62"/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62"/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62"/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62"/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62"/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3" name="Google Shape;13903;p62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3904" name="Google Shape;13904;p62"/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62"/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62"/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7" name="Google Shape;13907;p62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3908" name="Google Shape;13908;p62"/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62"/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62"/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62"/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62"/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62"/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62"/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62"/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16" name="Google Shape;13916;p62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3917" name="Google Shape;13917;p62"/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62"/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19" name="Google Shape;13919;p62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3920" name="Google Shape;13920;p62"/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62"/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62"/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62"/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62"/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5" name="Google Shape;13925;p62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3926" name="Google Shape;13926;p62"/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62"/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62"/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62"/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62"/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62"/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32" name="Google Shape;13932;p62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3933" name="Google Shape;13933;p62"/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62"/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62"/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62"/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62"/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62"/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62"/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40" name="Google Shape;13940;p62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3941" name="Google Shape;13941;p62"/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62"/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62"/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62"/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62"/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62"/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47" name="Google Shape;13947;p62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3948" name="Google Shape;13948;p62"/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62"/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62"/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62"/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62"/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62"/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62"/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62"/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62"/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62"/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62"/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62"/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0" name="Google Shape;13960;p62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3961" name="Google Shape;13961;p62"/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62"/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62"/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62"/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62"/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62"/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62"/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62"/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62"/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62"/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62"/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62"/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62"/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62"/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75" name="Google Shape;13975;p62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3976" name="Google Shape;13976;p62"/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62"/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78" name="Google Shape;13978;p62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3979" name="Google Shape;13979;p62"/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62"/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62"/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82" name="Google Shape;13982;p62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3983" name="Google Shape;13983;p62"/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62"/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62"/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62"/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62"/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88" name="Google Shape;13988;p62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3989" name="Google Shape;13989;p62"/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62"/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62"/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62"/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93" name="Google Shape;13993;p62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3994" name="Google Shape;13994;p62"/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62"/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62"/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62"/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62"/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62"/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00" name="Google Shape;14000;p62"/>
          <p:cNvSpPr/>
          <p:nvPr/>
        </p:nvSpPr>
        <p:spPr>
          <a:xfrm>
            <a:off x="1801020" y="1970604"/>
            <a:ext cx="354363" cy="354395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01" name="Google Shape;14001;p62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002" name="Google Shape;14002;p62"/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62"/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62"/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62"/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62"/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62"/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62"/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62"/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62"/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11" name="Google Shape;14011;p62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012" name="Google Shape;14012;p62"/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62"/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62"/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62"/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16" name="Google Shape;14016;p62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017" name="Google Shape;14017;p62"/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62"/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62"/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62"/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1" name="Google Shape;14021;p62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022" name="Google Shape;14022;p62"/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62"/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62"/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62"/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62"/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62"/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62"/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62"/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30" name="Google Shape;14030;p62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031" name="Google Shape;14031;p62"/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62"/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33" name="Google Shape;14033;p62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034" name="Google Shape;14034;p62"/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62"/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62"/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62"/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62"/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62"/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62"/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62"/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62"/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43" name="Google Shape;14043;p62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044" name="Google Shape;14044;p62"/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62"/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62"/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62"/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62"/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62"/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62"/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62"/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62"/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62"/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62"/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62"/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62"/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57" name="Google Shape;14057;p62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058" name="Google Shape;14058;p62"/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62"/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62"/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61" name="Google Shape;14061;p62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062" name="Google Shape;14062;p62"/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62"/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62"/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62"/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62"/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62"/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62"/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62"/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62"/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62"/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72" name="Google Shape;14072;p62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073" name="Google Shape;14073;p62"/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62"/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75" name="Google Shape;14075;p62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076" name="Google Shape;14076;p62"/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62"/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62"/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62"/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80" name="Google Shape;14080;p62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081" name="Google Shape;14081;p62"/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62"/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83" name="Google Shape;14083;p62"/>
          <p:cNvSpPr/>
          <p:nvPr/>
        </p:nvSpPr>
        <p:spPr>
          <a:xfrm>
            <a:off x="7060068" y="1989129"/>
            <a:ext cx="354363" cy="324093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84" name="Google Shape;14084;p62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085" name="Google Shape;14085;p62"/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62"/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62"/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62"/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89" name="Google Shape;14089;p62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090" name="Google Shape;14090;p62"/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62"/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62"/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62"/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62"/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62"/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62"/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62"/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62"/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62"/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62"/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62"/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62"/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62"/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62"/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62"/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62"/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62"/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62"/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62"/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62"/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62"/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62"/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62"/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62"/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62"/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16" name="Google Shape;14116;p62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117" name="Google Shape;14117;p62"/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62"/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62"/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62"/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62"/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62"/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62"/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62"/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62"/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62"/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62"/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62"/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62"/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62"/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62"/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62"/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62"/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62"/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35" name="Google Shape;14135;p62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136" name="Google Shape;14136;p62"/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62"/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38" name="Google Shape;14138;p62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139" name="Google Shape;14139;p62"/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62"/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62"/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62"/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3" name="Google Shape;14143;p62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144" name="Google Shape;14144;p62"/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62"/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62"/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62"/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62"/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62"/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62"/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62"/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62"/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62"/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62"/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62"/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62"/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62"/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62"/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62"/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62"/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61" name="Google Shape;14161;p62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162" name="Google Shape;14162;p62"/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62"/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62"/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62"/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62"/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67" name="Google Shape;14167;p62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168" name="Google Shape;14168;p62"/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62"/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62"/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62"/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72" name="Google Shape;14172;p62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173" name="Google Shape;14173;p62"/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62"/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75" name="Google Shape;14175;p62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176" name="Google Shape;14176;p62"/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62"/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62"/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62"/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62"/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1" name="Google Shape;14181;p62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182" name="Google Shape;14182;p62"/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62"/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62"/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62"/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6" name="Google Shape;14186;p62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187" name="Google Shape;14187;p62"/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62"/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62"/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62"/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62"/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62"/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62"/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62"/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62"/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62"/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62"/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62"/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62"/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62"/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62"/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62"/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62"/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04" name="Google Shape;14204;p62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205" name="Google Shape;14205;p62"/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62"/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62"/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62"/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62"/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62"/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62"/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62"/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62"/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62"/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62"/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62"/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62"/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62"/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62"/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62"/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62"/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62"/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62"/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62"/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25" name="Google Shape;14225;p62"/>
          <p:cNvSpPr/>
          <p:nvPr/>
        </p:nvSpPr>
        <p:spPr>
          <a:xfrm>
            <a:off x="3358621" y="1823199"/>
            <a:ext cx="15183" cy="9485"/>
          </a:xfrm>
          <a:custGeom>
            <a:avLst/>
            <a:gdLst/>
            <a:ahLst/>
            <a:cxnLst/>
            <a:rect l="l" t="t" r="r" b="b"/>
            <a:pathLst>
              <a:path w="477" h="298" extrusionOk="0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26" name="Google Shape;14226;p62"/>
          <p:cNvSpPr/>
          <p:nvPr/>
        </p:nvSpPr>
        <p:spPr>
          <a:xfrm>
            <a:off x="3427946" y="1823199"/>
            <a:ext cx="15215" cy="9485"/>
          </a:xfrm>
          <a:custGeom>
            <a:avLst/>
            <a:gdLst/>
            <a:ahLst/>
            <a:cxnLst/>
            <a:rect l="l" t="t" r="r" b="b"/>
            <a:pathLst>
              <a:path w="478" h="298" extrusionOk="0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27" name="Google Shape;14227;p62"/>
          <p:cNvSpPr/>
          <p:nvPr/>
        </p:nvSpPr>
        <p:spPr>
          <a:xfrm>
            <a:off x="3385135" y="1823199"/>
            <a:ext cx="31480" cy="9485"/>
          </a:xfrm>
          <a:custGeom>
            <a:avLst/>
            <a:gdLst/>
            <a:ahLst/>
            <a:cxnLst/>
            <a:rect l="l" t="t" r="r" b="b"/>
            <a:pathLst>
              <a:path w="989" h="298" extrusionOk="0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228" name="Google Shape;14228;p62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229" name="Google Shape;14229;p62"/>
            <p:cNvSpPr/>
            <p:nvPr/>
          </p:nvSpPr>
          <p:spPr>
            <a:xfrm>
              <a:off x="3316159" y="1557514"/>
              <a:ext cx="169049" cy="297165"/>
            </a:xfrm>
            <a:custGeom>
              <a:avLst/>
              <a:gdLst/>
              <a:ahLst/>
              <a:cxnLst/>
              <a:rect l="l" t="t" r="r" b="b"/>
              <a:pathLst>
                <a:path w="5311" h="9336" extrusionOk="0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62"/>
            <p:cNvSpPr/>
            <p:nvPr/>
          </p:nvSpPr>
          <p:spPr>
            <a:xfrm>
              <a:off x="3337772" y="1610161"/>
              <a:ext cx="132667" cy="127415"/>
            </a:xfrm>
            <a:custGeom>
              <a:avLst/>
              <a:gdLst/>
              <a:ahLst/>
              <a:cxnLst/>
              <a:rect l="l" t="t" r="r" b="b"/>
              <a:pathLst>
                <a:path w="4168" h="4003" extrusionOk="0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62"/>
            <p:cNvSpPr/>
            <p:nvPr/>
          </p:nvSpPr>
          <p:spPr>
            <a:xfrm>
              <a:off x="3343056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62"/>
            <p:cNvSpPr/>
            <p:nvPr/>
          </p:nvSpPr>
          <p:spPr>
            <a:xfrm>
              <a:off x="3417347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62"/>
            <p:cNvSpPr/>
            <p:nvPr/>
          </p:nvSpPr>
          <p:spPr>
            <a:xfrm>
              <a:off x="3464710" y="1536315"/>
              <a:ext cx="41729" cy="41315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62"/>
            <p:cNvSpPr/>
            <p:nvPr/>
          </p:nvSpPr>
          <p:spPr>
            <a:xfrm>
              <a:off x="3464710" y="1515085"/>
              <a:ext cx="63342" cy="62546"/>
            </a:xfrm>
            <a:custGeom>
              <a:avLst/>
              <a:gdLst/>
              <a:ahLst/>
              <a:cxnLst/>
              <a:rect l="l" t="t" r="r" b="b"/>
              <a:pathLst>
                <a:path w="1990" h="1965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35" name="Google Shape;14235;p62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236" name="Google Shape;14236;p62"/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62"/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62"/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62"/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62"/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241" name="Google Shape;14241;p62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242" name="Google Shape;14242;p62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3" name="Google Shape;14243;p62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4" name="Google Shape;14244;p62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5" name="Google Shape;14245;p62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6" name="Google Shape;14246;p62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247" name="Google Shape;14247;p62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248" name="Google Shape;14248;p62"/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62"/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62"/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62"/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62"/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62"/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62"/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62"/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56" name="Google Shape;14256;p62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257" name="Google Shape;14257;p62"/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62"/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62"/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62"/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61" name="Google Shape;14261;p62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262" name="Google Shape;14262;p62"/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62"/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62"/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62"/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62"/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55</Words>
  <Application>Microsoft Office PowerPoint</Application>
  <PresentationFormat>On-screen Show (16:9)</PresentationFormat>
  <Paragraphs>30</Paragraphs>
  <Slides>13</Slides>
  <Notes>13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20" baseType="lpstr">
      <vt:lpstr>Amatic SC</vt:lpstr>
      <vt:lpstr>Arial</vt:lpstr>
      <vt:lpstr>Calibri</vt:lpstr>
      <vt:lpstr>Proxima Nova</vt:lpstr>
      <vt:lpstr>Proxima Nova Semibold</vt:lpstr>
      <vt:lpstr>Roboto Medium</vt:lpstr>
      <vt:lpstr>Slidesgo Final Pages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Educational Icons</vt:lpstr>
      <vt:lpstr>Business Icons</vt:lpstr>
      <vt:lpstr>Help &amp; Support Icons</vt:lpstr>
      <vt:lpstr>Creative Process Icons</vt:lpstr>
      <vt:lpstr>Nature Icons</vt:lpstr>
      <vt:lpstr>SEO &amp; Marketing Icons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Use our editable graphic resources...</dc:title>
  <dc:creator>Rocky</dc:creator>
  <cp:lastModifiedBy>rocky</cp:lastModifiedBy>
  <cp:revision>2</cp:revision>
  <dcterms:modified xsi:type="dcterms:W3CDTF">2025-10-15T17:28:34Z</dcterms:modified>
</cp:coreProperties>
</file>